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2" r:id="rId1"/>
  </p:sldMasterIdLst>
  <p:notesMasterIdLst>
    <p:notesMasterId r:id="rId17"/>
  </p:notesMasterIdLst>
  <p:handoutMasterIdLst>
    <p:handoutMasterId r:id="rId18"/>
  </p:handoutMasterIdLst>
  <p:sldIdLst>
    <p:sldId id="256" r:id="rId2"/>
    <p:sldId id="257" r:id="rId3"/>
    <p:sldId id="261" r:id="rId4"/>
    <p:sldId id="270" r:id="rId5"/>
    <p:sldId id="267" r:id="rId6"/>
    <p:sldId id="264" r:id="rId7"/>
    <p:sldId id="265" r:id="rId8"/>
    <p:sldId id="280" r:id="rId9"/>
    <p:sldId id="281" r:id="rId10"/>
    <p:sldId id="262" r:id="rId11"/>
    <p:sldId id="282" r:id="rId12"/>
    <p:sldId id="283" r:id="rId13"/>
    <p:sldId id="263" r:id="rId14"/>
    <p:sldId id="271" r:id="rId15"/>
    <p:sldId id="28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04"/>
    <p:restoredTop sz="94697"/>
  </p:normalViewPr>
  <p:slideViewPr>
    <p:cSldViewPr snapToGrid="0" snapToObjects="1"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FFDFCFE-B2CE-E240-8DB5-1271F6856562}" type="doc">
      <dgm:prSet loTypeId="urn:microsoft.com/office/officeart/2005/8/layout/hProcess9" loCatId="" qsTypeId="urn:microsoft.com/office/officeart/2005/8/quickstyle/simple4" qsCatId="simple" csTypeId="urn:microsoft.com/office/officeart/2005/8/colors/accent1_2" csCatId="accent1" phldr="1"/>
      <dgm:spPr/>
    </dgm:pt>
    <dgm:pt modelId="{C761CA30-1041-B141-A9D5-203D6A13EE61}">
      <dgm:prSet phldrT="[Text]" custT="1"/>
      <dgm:spPr/>
      <dgm:t>
        <a:bodyPr/>
        <a:lstStyle/>
        <a:p>
          <a:r>
            <a:rPr lang="en-US" sz="2000" dirty="0" err="1" smtClean="0"/>
            <a:t>Keber-aksaraan</a:t>
          </a:r>
          <a:endParaRPr lang="en-US" sz="2000" dirty="0"/>
        </a:p>
      </dgm:t>
    </dgm:pt>
    <dgm:pt modelId="{A30D2531-E19F-F844-BBE8-8A1F99F4EB18}" type="parTrans" cxnId="{CEDBC31B-EF88-D04C-86DF-A718C52AED9D}">
      <dgm:prSet/>
      <dgm:spPr/>
      <dgm:t>
        <a:bodyPr/>
        <a:lstStyle/>
        <a:p>
          <a:endParaRPr lang="en-US"/>
        </a:p>
      </dgm:t>
    </dgm:pt>
    <dgm:pt modelId="{10722B13-825F-8F40-8998-DC9DF4AB33FF}" type="sibTrans" cxnId="{CEDBC31B-EF88-D04C-86DF-A718C52AED9D}">
      <dgm:prSet/>
      <dgm:spPr/>
      <dgm:t>
        <a:bodyPr/>
        <a:lstStyle/>
        <a:p>
          <a:endParaRPr lang="en-US"/>
        </a:p>
      </dgm:t>
    </dgm:pt>
    <dgm:pt modelId="{202DED3E-9759-E849-A52A-87AA18BA2005}">
      <dgm:prSet phldrT="[Text]" custT="1"/>
      <dgm:spPr/>
      <dgm:t>
        <a:bodyPr/>
        <a:lstStyle/>
        <a:p>
          <a:r>
            <a:rPr lang="en-US" sz="1800" dirty="0" err="1" smtClean="0"/>
            <a:t>Melek</a:t>
          </a:r>
          <a:r>
            <a:rPr lang="en-US" sz="1800" dirty="0" smtClean="0"/>
            <a:t> (</a:t>
          </a:r>
          <a:r>
            <a:rPr lang="en-US" sz="1800" dirty="0" err="1" smtClean="0"/>
            <a:t>keterpahaman</a:t>
          </a:r>
          <a:r>
            <a:rPr lang="en-US" sz="1800" dirty="0" smtClean="0"/>
            <a:t>)</a:t>
          </a:r>
          <a:endParaRPr lang="en-US" sz="1800" dirty="0"/>
        </a:p>
      </dgm:t>
    </dgm:pt>
    <dgm:pt modelId="{166B8757-43F1-BC40-8382-872A2CE60A38}" type="parTrans" cxnId="{C8B6A902-2641-EC43-A68E-75AF4ED00B4B}">
      <dgm:prSet/>
      <dgm:spPr/>
      <dgm:t>
        <a:bodyPr/>
        <a:lstStyle/>
        <a:p>
          <a:endParaRPr lang="en-US"/>
        </a:p>
      </dgm:t>
    </dgm:pt>
    <dgm:pt modelId="{8D8215E6-BD57-4848-BB31-C8115A0C33E2}" type="sibTrans" cxnId="{C8B6A902-2641-EC43-A68E-75AF4ED00B4B}">
      <dgm:prSet/>
      <dgm:spPr/>
      <dgm:t>
        <a:bodyPr/>
        <a:lstStyle/>
        <a:p>
          <a:endParaRPr lang="en-US"/>
        </a:p>
      </dgm:t>
    </dgm:pt>
    <dgm:pt modelId="{63C5DC7B-1E3C-094E-971F-C22EBAF3BE30}">
      <dgm:prSet phldrT="[Text]" custT="1"/>
      <dgm:spPr/>
      <dgm:t>
        <a:bodyPr/>
        <a:lstStyle/>
        <a:p>
          <a:r>
            <a:rPr lang="en-US" sz="2000" dirty="0" err="1" smtClean="0"/>
            <a:t>Melek</a:t>
          </a:r>
          <a:r>
            <a:rPr lang="en-US" sz="2000" dirty="0" smtClean="0"/>
            <a:t> Baca-</a:t>
          </a:r>
          <a:r>
            <a:rPr lang="en-US" sz="2000" dirty="0" err="1" smtClean="0"/>
            <a:t>Tulis</a:t>
          </a:r>
          <a:endParaRPr lang="en-US" sz="2000" dirty="0"/>
        </a:p>
      </dgm:t>
    </dgm:pt>
    <dgm:pt modelId="{09B11539-D0BB-DB4F-A466-6FE7042355CF}" type="parTrans" cxnId="{9868271F-0B77-1A46-84AE-10AF81BFCEE7}">
      <dgm:prSet/>
      <dgm:spPr/>
      <dgm:t>
        <a:bodyPr/>
        <a:lstStyle/>
        <a:p>
          <a:endParaRPr lang="en-US"/>
        </a:p>
      </dgm:t>
    </dgm:pt>
    <dgm:pt modelId="{C2CE55BD-C770-894C-8D57-955AC4CC93D4}" type="sibTrans" cxnId="{9868271F-0B77-1A46-84AE-10AF81BFCEE7}">
      <dgm:prSet/>
      <dgm:spPr/>
      <dgm:t>
        <a:bodyPr/>
        <a:lstStyle/>
        <a:p>
          <a:endParaRPr lang="en-US"/>
        </a:p>
      </dgm:t>
    </dgm:pt>
    <dgm:pt modelId="{E0B9B8BB-7148-1840-A747-3C18A26BDCEB}">
      <dgm:prSet phldrT="[Text]" custT="1"/>
      <dgm:spPr/>
      <dgm:t>
        <a:bodyPr/>
        <a:lstStyle/>
        <a:p>
          <a:r>
            <a:rPr lang="en-US" sz="2000" dirty="0" err="1" smtClean="0"/>
            <a:t>Melek</a:t>
          </a:r>
          <a:r>
            <a:rPr lang="en-US" sz="2000" dirty="0" smtClean="0"/>
            <a:t> </a:t>
          </a:r>
          <a:r>
            <a:rPr lang="en-US" sz="2000" dirty="0" err="1" smtClean="0"/>
            <a:t>Multiliterasi</a:t>
          </a:r>
          <a:endParaRPr lang="en-US" sz="2000" dirty="0"/>
        </a:p>
      </dgm:t>
    </dgm:pt>
    <dgm:pt modelId="{0CA5519A-E4CE-2546-9DA2-5FA2791B90A9}" type="parTrans" cxnId="{25571E8F-FD9A-E147-B902-9AE18870DAA6}">
      <dgm:prSet/>
      <dgm:spPr/>
      <dgm:t>
        <a:bodyPr/>
        <a:lstStyle/>
        <a:p>
          <a:endParaRPr lang="en-US"/>
        </a:p>
      </dgm:t>
    </dgm:pt>
    <dgm:pt modelId="{D5684C20-089E-9643-9755-9DF60995EC6E}" type="sibTrans" cxnId="{25571E8F-FD9A-E147-B902-9AE18870DAA6}">
      <dgm:prSet/>
      <dgm:spPr/>
      <dgm:t>
        <a:bodyPr/>
        <a:lstStyle/>
        <a:p>
          <a:endParaRPr lang="en-US"/>
        </a:p>
      </dgm:t>
    </dgm:pt>
    <dgm:pt modelId="{315D110A-8049-8447-B881-1602B0F89F35}" type="pres">
      <dgm:prSet presAssocID="{EFFDFCFE-B2CE-E240-8DB5-1271F6856562}" presName="CompostProcess" presStyleCnt="0">
        <dgm:presLayoutVars>
          <dgm:dir/>
          <dgm:resizeHandles val="exact"/>
        </dgm:presLayoutVars>
      </dgm:prSet>
      <dgm:spPr/>
    </dgm:pt>
    <dgm:pt modelId="{1B7F725A-65A9-CB46-AA1A-D56886198419}" type="pres">
      <dgm:prSet presAssocID="{EFFDFCFE-B2CE-E240-8DB5-1271F6856562}" presName="arrow" presStyleLbl="bgShp" presStyleIdx="0" presStyleCnt="1"/>
      <dgm:spPr/>
    </dgm:pt>
    <dgm:pt modelId="{D01F8B35-A637-9842-A024-C053BE02D65E}" type="pres">
      <dgm:prSet presAssocID="{EFFDFCFE-B2CE-E240-8DB5-1271F6856562}" presName="linearProcess" presStyleCnt="0"/>
      <dgm:spPr/>
    </dgm:pt>
    <dgm:pt modelId="{590BA418-B207-0542-985A-08E64F1A2578}" type="pres">
      <dgm:prSet presAssocID="{C761CA30-1041-B141-A9D5-203D6A13EE61}" presName="text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F715A1B-2635-1C47-9CC6-512DCA019632}" type="pres">
      <dgm:prSet presAssocID="{10722B13-825F-8F40-8998-DC9DF4AB33FF}" presName="sibTrans" presStyleCnt="0"/>
      <dgm:spPr/>
    </dgm:pt>
    <dgm:pt modelId="{8A53786C-1B08-084E-8019-7CC35B8D25D8}" type="pres">
      <dgm:prSet presAssocID="{202DED3E-9759-E849-A52A-87AA18BA2005}" presName="text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9063B91-39E7-9944-833F-77D6767C8D62}" type="pres">
      <dgm:prSet presAssocID="{8D8215E6-BD57-4848-BB31-C8115A0C33E2}" presName="sibTrans" presStyleCnt="0"/>
      <dgm:spPr/>
    </dgm:pt>
    <dgm:pt modelId="{9AF6446F-A4B6-B04E-A0F7-038775ED392D}" type="pres">
      <dgm:prSet presAssocID="{63C5DC7B-1E3C-094E-971F-C22EBAF3BE30}" presName="text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59B726-0986-8E47-8373-62E1E03C659B}" type="pres">
      <dgm:prSet presAssocID="{C2CE55BD-C770-894C-8D57-955AC4CC93D4}" presName="sibTrans" presStyleCnt="0"/>
      <dgm:spPr/>
    </dgm:pt>
    <dgm:pt modelId="{63ABA6AD-5607-2A40-AF19-DC2423469F3D}" type="pres">
      <dgm:prSet presAssocID="{E0B9B8BB-7148-1840-A747-3C18A26BDCEB}" presName="text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1A396B0-8529-9548-BC44-FCCA7DA02E8B}" type="presOf" srcId="{63C5DC7B-1E3C-094E-971F-C22EBAF3BE30}" destId="{9AF6446F-A4B6-B04E-A0F7-038775ED392D}" srcOrd="0" destOrd="0" presId="urn:microsoft.com/office/officeart/2005/8/layout/hProcess9"/>
    <dgm:cxn modelId="{CEDBC31B-EF88-D04C-86DF-A718C52AED9D}" srcId="{EFFDFCFE-B2CE-E240-8DB5-1271F6856562}" destId="{C761CA30-1041-B141-A9D5-203D6A13EE61}" srcOrd="0" destOrd="0" parTransId="{A30D2531-E19F-F844-BBE8-8A1F99F4EB18}" sibTransId="{10722B13-825F-8F40-8998-DC9DF4AB33FF}"/>
    <dgm:cxn modelId="{C8B6A902-2641-EC43-A68E-75AF4ED00B4B}" srcId="{EFFDFCFE-B2CE-E240-8DB5-1271F6856562}" destId="{202DED3E-9759-E849-A52A-87AA18BA2005}" srcOrd="1" destOrd="0" parTransId="{166B8757-43F1-BC40-8382-872A2CE60A38}" sibTransId="{8D8215E6-BD57-4848-BB31-C8115A0C33E2}"/>
    <dgm:cxn modelId="{B9E1D6EE-BABD-B74B-BAF8-E9805B0CAB08}" type="presOf" srcId="{EFFDFCFE-B2CE-E240-8DB5-1271F6856562}" destId="{315D110A-8049-8447-B881-1602B0F89F35}" srcOrd="0" destOrd="0" presId="urn:microsoft.com/office/officeart/2005/8/layout/hProcess9"/>
    <dgm:cxn modelId="{D7C15F32-15AB-0847-8191-74F0202DA822}" type="presOf" srcId="{E0B9B8BB-7148-1840-A747-3C18A26BDCEB}" destId="{63ABA6AD-5607-2A40-AF19-DC2423469F3D}" srcOrd="0" destOrd="0" presId="urn:microsoft.com/office/officeart/2005/8/layout/hProcess9"/>
    <dgm:cxn modelId="{9286F14B-6C55-8E45-8D23-F457A0DE4508}" type="presOf" srcId="{C761CA30-1041-B141-A9D5-203D6A13EE61}" destId="{590BA418-B207-0542-985A-08E64F1A2578}" srcOrd="0" destOrd="0" presId="urn:microsoft.com/office/officeart/2005/8/layout/hProcess9"/>
    <dgm:cxn modelId="{9868271F-0B77-1A46-84AE-10AF81BFCEE7}" srcId="{EFFDFCFE-B2CE-E240-8DB5-1271F6856562}" destId="{63C5DC7B-1E3C-094E-971F-C22EBAF3BE30}" srcOrd="2" destOrd="0" parTransId="{09B11539-D0BB-DB4F-A466-6FE7042355CF}" sibTransId="{C2CE55BD-C770-894C-8D57-955AC4CC93D4}"/>
    <dgm:cxn modelId="{25571E8F-FD9A-E147-B902-9AE18870DAA6}" srcId="{EFFDFCFE-B2CE-E240-8DB5-1271F6856562}" destId="{E0B9B8BB-7148-1840-A747-3C18A26BDCEB}" srcOrd="3" destOrd="0" parTransId="{0CA5519A-E4CE-2546-9DA2-5FA2791B90A9}" sibTransId="{D5684C20-089E-9643-9755-9DF60995EC6E}"/>
    <dgm:cxn modelId="{C39CD572-CC0A-E847-B015-EC0F3310B7FC}" type="presOf" srcId="{202DED3E-9759-E849-A52A-87AA18BA2005}" destId="{8A53786C-1B08-084E-8019-7CC35B8D25D8}" srcOrd="0" destOrd="0" presId="urn:microsoft.com/office/officeart/2005/8/layout/hProcess9"/>
    <dgm:cxn modelId="{DAD8BA70-6F5F-104E-B5EA-14725D2E3273}" type="presParOf" srcId="{315D110A-8049-8447-B881-1602B0F89F35}" destId="{1B7F725A-65A9-CB46-AA1A-D56886198419}" srcOrd="0" destOrd="0" presId="urn:microsoft.com/office/officeart/2005/8/layout/hProcess9"/>
    <dgm:cxn modelId="{B5D8750F-DF67-614C-BA49-C2683D082F35}" type="presParOf" srcId="{315D110A-8049-8447-B881-1602B0F89F35}" destId="{D01F8B35-A637-9842-A024-C053BE02D65E}" srcOrd="1" destOrd="0" presId="urn:microsoft.com/office/officeart/2005/8/layout/hProcess9"/>
    <dgm:cxn modelId="{63A48161-96B2-C84D-805A-0242D7FDDC6B}" type="presParOf" srcId="{D01F8B35-A637-9842-A024-C053BE02D65E}" destId="{590BA418-B207-0542-985A-08E64F1A2578}" srcOrd="0" destOrd="0" presId="urn:microsoft.com/office/officeart/2005/8/layout/hProcess9"/>
    <dgm:cxn modelId="{0361CA23-596C-FA43-8876-ACCF44D5DCF4}" type="presParOf" srcId="{D01F8B35-A637-9842-A024-C053BE02D65E}" destId="{4F715A1B-2635-1C47-9CC6-512DCA019632}" srcOrd="1" destOrd="0" presId="urn:microsoft.com/office/officeart/2005/8/layout/hProcess9"/>
    <dgm:cxn modelId="{4A335F05-B0CF-794A-9C79-76305C46222A}" type="presParOf" srcId="{D01F8B35-A637-9842-A024-C053BE02D65E}" destId="{8A53786C-1B08-084E-8019-7CC35B8D25D8}" srcOrd="2" destOrd="0" presId="urn:microsoft.com/office/officeart/2005/8/layout/hProcess9"/>
    <dgm:cxn modelId="{CF4A1CA7-95B2-5745-B6C0-F74B227E1558}" type="presParOf" srcId="{D01F8B35-A637-9842-A024-C053BE02D65E}" destId="{D9063B91-39E7-9944-833F-77D6767C8D62}" srcOrd="3" destOrd="0" presId="urn:microsoft.com/office/officeart/2005/8/layout/hProcess9"/>
    <dgm:cxn modelId="{97FC9EBF-89CC-414C-80A3-4AE8A0CF1DBB}" type="presParOf" srcId="{D01F8B35-A637-9842-A024-C053BE02D65E}" destId="{9AF6446F-A4B6-B04E-A0F7-038775ED392D}" srcOrd="4" destOrd="0" presId="urn:microsoft.com/office/officeart/2005/8/layout/hProcess9"/>
    <dgm:cxn modelId="{F60F5596-C5D3-D84C-84DB-F1FEA4368EAE}" type="presParOf" srcId="{D01F8B35-A637-9842-A024-C053BE02D65E}" destId="{C259B726-0986-8E47-8373-62E1E03C659B}" srcOrd="5" destOrd="0" presId="urn:microsoft.com/office/officeart/2005/8/layout/hProcess9"/>
    <dgm:cxn modelId="{5CCF9239-0204-D64D-8EA6-F9B20EE6E735}" type="presParOf" srcId="{D01F8B35-A637-9842-A024-C053BE02D65E}" destId="{63ABA6AD-5607-2A40-AF19-DC2423469F3D}" srcOrd="6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1ADCB08-BD9E-214F-B7B2-E6D03EB6333E}" type="doc">
      <dgm:prSet loTypeId="urn:microsoft.com/office/officeart/2005/8/layout/cycle2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A8D7F94-1810-3C4E-B942-50B3EB5FF86C}">
      <dgm:prSet phldrT="[Text]" custT="1"/>
      <dgm:spPr/>
      <dgm:t>
        <a:bodyPr/>
        <a:lstStyle/>
        <a:p>
          <a:r>
            <a:rPr lang="en-US" sz="1800" dirty="0" err="1" smtClean="0"/>
            <a:t>persiapan</a:t>
          </a:r>
          <a:r>
            <a:rPr lang="en-US" sz="1800" dirty="0" smtClean="0"/>
            <a:t>/</a:t>
          </a:r>
        </a:p>
        <a:p>
          <a:r>
            <a:rPr lang="en-US" sz="1600" dirty="0" err="1" smtClean="0"/>
            <a:t>perencanaan</a:t>
          </a:r>
          <a:endParaRPr lang="en-US" sz="1600" dirty="0"/>
        </a:p>
      </dgm:t>
    </dgm:pt>
    <dgm:pt modelId="{6155195F-F599-F84F-B7AB-796D80CB0420}" type="parTrans" cxnId="{A6C85E73-F696-D045-84CD-5DB8F894CC9F}">
      <dgm:prSet/>
      <dgm:spPr/>
      <dgm:t>
        <a:bodyPr/>
        <a:lstStyle/>
        <a:p>
          <a:endParaRPr lang="en-US"/>
        </a:p>
      </dgm:t>
    </dgm:pt>
    <dgm:pt modelId="{1BA2991D-05F4-0443-8185-C07D32568B49}" type="sibTrans" cxnId="{A6C85E73-F696-D045-84CD-5DB8F894CC9F}">
      <dgm:prSet/>
      <dgm:spPr/>
      <dgm:t>
        <a:bodyPr/>
        <a:lstStyle/>
        <a:p>
          <a:endParaRPr lang="en-US"/>
        </a:p>
      </dgm:t>
    </dgm:pt>
    <dgm:pt modelId="{E4FF9D9C-9D5C-1843-A545-85201BFB61CC}">
      <dgm:prSet phldrT="[Text]" custT="1"/>
      <dgm:spPr/>
      <dgm:t>
        <a:bodyPr/>
        <a:lstStyle/>
        <a:p>
          <a:r>
            <a:rPr lang="en-US" sz="2000" dirty="0" err="1" smtClean="0"/>
            <a:t>pelaksanaan</a:t>
          </a:r>
          <a:endParaRPr lang="en-US" sz="2000" dirty="0"/>
        </a:p>
      </dgm:t>
    </dgm:pt>
    <dgm:pt modelId="{A375AE29-35FA-A447-BE13-0573F1E1A00D}" type="parTrans" cxnId="{9F05973C-3F73-C340-AEF9-55C8A10A9C2D}">
      <dgm:prSet/>
      <dgm:spPr/>
      <dgm:t>
        <a:bodyPr/>
        <a:lstStyle/>
        <a:p>
          <a:endParaRPr lang="en-US"/>
        </a:p>
      </dgm:t>
    </dgm:pt>
    <dgm:pt modelId="{8704CED7-F279-AE47-A02B-8DA5A364ACEC}" type="sibTrans" cxnId="{9F05973C-3F73-C340-AEF9-55C8A10A9C2D}">
      <dgm:prSet/>
      <dgm:spPr/>
      <dgm:t>
        <a:bodyPr/>
        <a:lstStyle/>
        <a:p>
          <a:endParaRPr lang="en-US"/>
        </a:p>
      </dgm:t>
    </dgm:pt>
    <dgm:pt modelId="{1F25082C-BCE3-4F4B-92AF-93EB6A1507D6}">
      <dgm:prSet phldrT="[Text]" custT="1"/>
      <dgm:spPr/>
      <dgm:t>
        <a:bodyPr/>
        <a:lstStyle/>
        <a:p>
          <a:r>
            <a:rPr lang="en-US" sz="2000" dirty="0" err="1" smtClean="0"/>
            <a:t>pemantauan</a:t>
          </a:r>
          <a:endParaRPr lang="en-US" sz="2000" dirty="0"/>
        </a:p>
      </dgm:t>
    </dgm:pt>
    <dgm:pt modelId="{DBDA748B-98FE-5B42-B516-244BB26DC475}" type="parTrans" cxnId="{77B771F2-56D4-D047-97BD-5425B7AF3FFC}">
      <dgm:prSet/>
      <dgm:spPr/>
      <dgm:t>
        <a:bodyPr/>
        <a:lstStyle/>
        <a:p>
          <a:endParaRPr lang="en-US"/>
        </a:p>
      </dgm:t>
    </dgm:pt>
    <dgm:pt modelId="{9720CD97-B0D2-1441-9D6E-9C44CDF4684C}" type="sibTrans" cxnId="{77B771F2-56D4-D047-97BD-5425B7AF3FFC}">
      <dgm:prSet/>
      <dgm:spPr/>
      <dgm:t>
        <a:bodyPr/>
        <a:lstStyle/>
        <a:p>
          <a:endParaRPr lang="en-US"/>
        </a:p>
      </dgm:t>
    </dgm:pt>
    <dgm:pt modelId="{5DE5618A-C558-C443-88A4-2517F0CE884A}">
      <dgm:prSet phldrT="[Text]" custT="1"/>
      <dgm:spPr/>
      <dgm:t>
        <a:bodyPr/>
        <a:lstStyle/>
        <a:p>
          <a:r>
            <a:rPr lang="en-US" sz="1800" dirty="0" err="1" smtClean="0"/>
            <a:t>evaluasi</a:t>
          </a:r>
          <a:endParaRPr lang="en-US" sz="1800" dirty="0"/>
        </a:p>
      </dgm:t>
    </dgm:pt>
    <dgm:pt modelId="{900967D2-EE1E-3449-9154-7D7E66C060A8}" type="parTrans" cxnId="{C036CB49-D371-9A4A-BACF-3F9F33866565}">
      <dgm:prSet/>
      <dgm:spPr/>
      <dgm:t>
        <a:bodyPr/>
        <a:lstStyle/>
        <a:p>
          <a:endParaRPr lang="en-US"/>
        </a:p>
      </dgm:t>
    </dgm:pt>
    <dgm:pt modelId="{0E3891E7-8F86-4D46-A96F-2D2B3F9A6D89}" type="sibTrans" cxnId="{C036CB49-D371-9A4A-BACF-3F9F33866565}">
      <dgm:prSet/>
      <dgm:spPr/>
      <dgm:t>
        <a:bodyPr/>
        <a:lstStyle/>
        <a:p>
          <a:endParaRPr lang="en-US"/>
        </a:p>
      </dgm:t>
    </dgm:pt>
    <dgm:pt modelId="{14D532D6-2444-D349-832A-4E45BAF3DF38}">
      <dgm:prSet phldrT="[Text]" custT="1"/>
      <dgm:spPr/>
      <dgm:t>
        <a:bodyPr/>
        <a:lstStyle/>
        <a:p>
          <a:r>
            <a:rPr lang="en-US" sz="2400" dirty="0" err="1" smtClean="0"/>
            <a:t>tindak</a:t>
          </a:r>
          <a:r>
            <a:rPr lang="en-US" sz="2400" dirty="0" smtClean="0"/>
            <a:t> </a:t>
          </a:r>
          <a:r>
            <a:rPr lang="en-US" sz="2400" dirty="0" err="1" smtClean="0"/>
            <a:t>lanjut</a:t>
          </a:r>
          <a:endParaRPr lang="en-US" sz="2400" dirty="0"/>
        </a:p>
      </dgm:t>
    </dgm:pt>
    <dgm:pt modelId="{0CB3C236-FB49-4649-BAAE-C299ED6D59F0}" type="parTrans" cxnId="{0B34D7F1-2636-2D49-A579-27C55478DD41}">
      <dgm:prSet/>
      <dgm:spPr/>
      <dgm:t>
        <a:bodyPr/>
        <a:lstStyle/>
        <a:p>
          <a:endParaRPr lang="en-US"/>
        </a:p>
      </dgm:t>
    </dgm:pt>
    <dgm:pt modelId="{10AA36C8-AF84-C84E-B1A7-346F39AEE43F}" type="sibTrans" cxnId="{0B34D7F1-2636-2D49-A579-27C55478DD41}">
      <dgm:prSet/>
      <dgm:spPr/>
      <dgm:t>
        <a:bodyPr/>
        <a:lstStyle/>
        <a:p>
          <a:endParaRPr lang="en-US"/>
        </a:p>
      </dgm:t>
    </dgm:pt>
    <dgm:pt modelId="{F62CA5BD-80CC-8448-8E2C-895ED8C56727}" type="pres">
      <dgm:prSet presAssocID="{C1ADCB08-BD9E-214F-B7B2-E6D03EB6333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444331B-F116-EE4C-AF33-0228E54D631E}" type="pres">
      <dgm:prSet presAssocID="{BA8D7F94-1810-3C4E-B942-50B3EB5FF86C}" presName="node" presStyleLbl="node1" presStyleIdx="0" presStyleCnt="5" custScaleX="1369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E8AF572-FDC3-8E43-B99A-9465C1EE15F5}" type="pres">
      <dgm:prSet presAssocID="{1BA2991D-05F4-0443-8185-C07D32568B49}" presName="sibTrans" presStyleLbl="sibTrans2D1" presStyleIdx="0" presStyleCnt="5"/>
      <dgm:spPr/>
      <dgm:t>
        <a:bodyPr/>
        <a:lstStyle/>
        <a:p>
          <a:endParaRPr lang="en-US"/>
        </a:p>
      </dgm:t>
    </dgm:pt>
    <dgm:pt modelId="{F33BC677-0BC9-1F4B-89E5-1124799ED882}" type="pres">
      <dgm:prSet presAssocID="{1BA2991D-05F4-0443-8185-C07D32568B49}" presName="connectorText" presStyleLbl="sibTrans2D1" presStyleIdx="0" presStyleCnt="5"/>
      <dgm:spPr/>
      <dgm:t>
        <a:bodyPr/>
        <a:lstStyle/>
        <a:p>
          <a:endParaRPr lang="en-US"/>
        </a:p>
      </dgm:t>
    </dgm:pt>
    <dgm:pt modelId="{42222308-C942-5845-841B-33C1E679233D}" type="pres">
      <dgm:prSet presAssocID="{E4FF9D9C-9D5C-1843-A545-85201BFB61CC}" presName="node" presStyleLbl="node1" presStyleIdx="1" presStyleCnt="5" custScaleX="16226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E8CF33-6CBC-0440-80C3-A1BB75A7D9F3}" type="pres">
      <dgm:prSet presAssocID="{8704CED7-F279-AE47-A02B-8DA5A364ACEC}" presName="sibTrans" presStyleLbl="sibTrans2D1" presStyleIdx="1" presStyleCnt="5"/>
      <dgm:spPr/>
      <dgm:t>
        <a:bodyPr/>
        <a:lstStyle/>
        <a:p>
          <a:endParaRPr lang="en-US"/>
        </a:p>
      </dgm:t>
    </dgm:pt>
    <dgm:pt modelId="{2D50B416-5310-764F-93AF-AD88B95FE7C7}" type="pres">
      <dgm:prSet presAssocID="{8704CED7-F279-AE47-A02B-8DA5A364ACEC}" presName="connectorText" presStyleLbl="sibTrans2D1" presStyleIdx="1" presStyleCnt="5"/>
      <dgm:spPr/>
      <dgm:t>
        <a:bodyPr/>
        <a:lstStyle/>
        <a:p>
          <a:endParaRPr lang="en-US"/>
        </a:p>
      </dgm:t>
    </dgm:pt>
    <dgm:pt modelId="{9D7AE800-F695-EC4C-94DF-E78728058F18}" type="pres">
      <dgm:prSet presAssocID="{1F25082C-BCE3-4F4B-92AF-93EB6A1507D6}" presName="node" presStyleLbl="node1" presStyleIdx="2" presStyleCnt="5" custScaleX="171620" custRadScaleRad="110164" custRadScaleInc="-18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8D33335-CBE2-3D4D-9640-CC179019FFBF}" type="pres">
      <dgm:prSet presAssocID="{9720CD97-B0D2-1441-9D6E-9C44CDF4684C}" presName="sibTrans" presStyleLbl="sibTrans2D1" presStyleIdx="2" presStyleCnt="5"/>
      <dgm:spPr/>
      <dgm:t>
        <a:bodyPr/>
        <a:lstStyle/>
        <a:p>
          <a:endParaRPr lang="en-US"/>
        </a:p>
      </dgm:t>
    </dgm:pt>
    <dgm:pt modelId="{025CD7BE-107B-B148-A4F4-B4DD5ECE26FA}" type="pres">
      <dgm:prSet presAssocID="{9720CD97-B0D2-1441-9D6E-9C44CDF4684C}" presName="connectorText" presStyleLbl="sibTrans2D1" presStyleIdx="2" presStyleCnt="5"/>
      <dgm:spPr/>
      <dgm:t>
        <a:bodyPr/>
        <a:lstStyle/>
        <a:p>
          <a:endParaRPr lang="en-US"/>
        </a:p>
      </dgm:t>
    </dgm:pt>
    <dgm:pt modelId="{5415A307-079C-CF4C-9626-50AB0423D36C}" type="pres">
      <dgm:prSet presAssocID="{5DE5618A-C558-C443-88A4-2517F0CE884A}" presName="node" presStyleLbl="node1" presStyleIdx="3" presStyleCnt="5" custScaleX="163623" custRadScaleRad="114503" custRadScaleInc="2159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47181B-81ED-BB4E-9BEA-8DA39FB6C45D}" type="pres">
      <dgm:prSet presAssocID="{0E3891E7-8F86-4D46-A96F-2D2B3F9A6D89}" presName="sibTrans" presStyleLbl="sibTrans2D1" presStyleIdx="3" presStyleCnt="5"/>
      <dgm:spPr/>
      <dgm:t>
        <a:bodyPr/>
        <a:lstStyle/>
        <a:p>
          <a:endParaRPr lang="en-US"/>
        </a:p>
      </dgm:t>
    </dgm:pt>
    <dgm:pt modelId="{E3674EA1-4F51-B743-B35F-9C5A76CD6D2F}" type="pres">
      <dgm:prSet presAssocID="{0E3891E7-8F86-4D46-A96F-2D2B3F9A6D89}" presName="connectorText" presStyleLbl="sibTrans2D1" presStyleIdx="3" presStyleCnt="5"/>
      <dgm:spPr/>
      <dgm:t>
        <a:bodyPr/>
        <a:lstStyle/>
        <a:p>
          <a:endParaRPr lang="en-US"/>
        </a:p>
      </dgm:t>
    </dgm:pt>
    <dgm:pt modelId="{C47953C6-E48B-2C4D-8F36-1000128FF3A8}" type="pres">
      <dgm:prSet presAssocID="{14D532D6-2444-D349-832A-4E45BAF3DF38}" presName="node" presStyleLbl="node1" presStyleIdx="4" presStyleCnt="5" custScaleX="1694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D5F26DC-6392-954F-8099-C8E9D72E48E6}" type="pres">
      <dgm:prSet presAssocID="{10AA36C8-AF84-C84E-B1A7-346F39AEE43F}" presName="sibTrans" presStyleLbl="sibTrans2D1" presStyleIdx="4" presStyleCnt="5"/>
      <dgm:spPr/>
      <dgm:t>
        <a:bodyPr/>
        <a:lstStyle/>
        <a:p>
          <a:endParaRPr lang="en-US"/>
        </a:p>
      </dgm:t>
    </dgm:pt>
    <dgm:pt modelId="{91266EF3-CE11-1A44-ABAE-04727E0AEFE9}" type="pres">
      <dgm:prSet presAssocID="{10AA36C8-AF84-C84E-B1A7-346F39AEE43F}" presName="connectorText" presStyleLbl="sibTrans2D1" presStyleIdx="4" presStyleCnt="5"/>
      <dgm:spPr/>
      <dgm:t>
        <a:bodyPr/>
        <a:lstStyle/>
        <a:p>
          <a:endParaRPr lang="en-US"/>
        </a:p>
      </dgm:t>
    </dgm:pt>
  </dgm:ptLst>
  <dgm:cxnLst>
    <dgm:cxn modelId="{77B771F2-56D4-D047-97BD-5425B7AF3FFC}" srcId="{C1ADCB08-BD9E-214F-B7B2-E6D03EB6333E}" destId="{1F25082C-BCE3-4F4B-92AF-93EB6A1507D6}" srcOrd="2" destOrd="0" parTransId="{DBDA748B-98FE-5B42-B516-244BB26DC475}" sibTransId="{9720CD97-B0D2-1441-9D6E-9C44CDF4684C}"/>
    <dgm:cxn modelId="{1491A593-7A3A-5D4E-ACB0-C755421C02F2}" type="presOf" srcId="{BA8D7F94-1810-3C4E-B942-50B3EB5FF86C}" destId="{9444331B-F116-EE4C-AF33-0228E54D631E}" srcOrd="0" destOrd="0" presId="urn:microsoft.com/office/officeart/2005/8/layout/cycle2"/>
    <dgm:cxn modelId="{A6C85E73-F696-D045-84CD-5DB8F894CC9F}" srcId="{C1ADCB08-BD9E-214F-B7B2-E6D03EB6333E}" destId="{BA8D7F94-1810-3C4E-B942-50B3EB5FF86C}" srcOrd="0" destOrd="0" parTransId="{6155195F-F599-F84F-B7AB-796D80CB0420}" sibTransId="{1BA2991D-05F4-0443-8185-C07D32568B49}"/>
    <dgm:cxn modelId="{4AFA9160-7DC7-5249-9B63-ADAA06680B54}" type="presOf" srcId="{E4FF9D9C-9D5C-1843-A545-85201BFB61CC}" destId="{42222308-C942-5845-841B-33C1E679233D}" srcOrd="0" destOrd="0" presId="urn:microsoft.com/office/officeart/2005/8/layout/cycle2"/>
    <dgm:cxn modelId="{4309D538-F865-5943-818B-27733E9D11E6}" type="presOf" srcId="{8704CED7-F279-AE47-A02B-8DA5A364ACEC}" destId="{86E8CF33-6CBC-0440-80C3-A1BB75A7D9F3}" srcOrd="0" destOrd="0" presId="urn:microsoft.com/office/officeart/2005/8/layout/cycle2"/>
    <dgm:cxn modelId="{55BE56F0-00D1-5C46-94BD-C61FAA6F4106}" type="presOf" srcId="{10AA36C8-AF84-C84E-B1A7-346F39AEE43F}" destId="{AD5F26DC-6392-954F-8099-C8E9D72E48E6}" srcOrd="0" destOrd="0" presId="urn:microsoft.com/office/officeart/2005/8/layout/cycle2"/>
    <dgm:cxn modelId="{39C00611-C22A-4545-A4C4-F582AB536A1B}" type="presOf" srcId="{1F25082C-BCE3-4F4B-92AF-93EB6A1507D6}" destId="{9D7AE800-F695-EC4C-94DF-E78728058F18}" srcOrd="0" destOrd="0" presId="urn:microsoft.com/office/officeart/2005/8/layout/cycle2"/>
    <dgm:cxn modelId="{0B34D7F1-2636-2D49-A579-27C55478DD41}" srcId="{C1ADCB08-BD9E-214F-B7B2-E6D03EB6333E}" destId="{14D532D6-2444-D349-832A-4E45BAF3DF38}" srcOrd="4" destOrd="0" parTransId="{0CB3C236-FB49-4649-BAAE-C299ED6D59F0}" sibTransId="{10AA36C8-AF84-C84E-B1A7-346F39AEE43F}"/>
    <dgm:cxn modelId="{E0C94EC4-6FDC-A243-B4B6-B62A86912711}" type="presOf" srcId="{14D532D6-2444-D349-832A-4E45BAF3DF38}" destId="{C47953C6-E48B-2C4D-8F36-1000128FF3A8}" srcOrd="0" destOrd="0" presId="urn:microsoft.com/office/officeart/2005/8/layout/cycle2"/>
    <dgm:cxn modelId="{0BB06E04-6717-9F4E-892B-8F5B2CDBCE15}" type="presOf" srcId="{0E3891E7-8F86-4D46-A96F-2D2B3F9A6D89}" destId="{E3674EA1-4F51-B743-B35F-9C5A76CD6D2F}" srcOrd="1" destOrd="0" presId="urn:microsoft.com/office/officeart/2005/8/layout/cycle2"/>
    <dgm:cxn modelId="{9F05973C-3F73-C340-AEF9-55C8A10A9C2D}" srcId="{C1ADCB08-BD9E-214F-B7B2-E6D03EB6333E}" destId="{E4FF9D9C-9D5C-1843-A545-85201BFB61CC}" srcOrd="1" destOrd="0" parTransId="{A375AE29-35FA-A447-BE13-0573F1E1A00D}" sibTransId="{8704CED7-F279-AE47-A02B-8DA5A364ACEC}"/>
    <dgm:cxn modelId="{DB33E7B2-9F59-6D4E-BB63-EC01B18383C7}" type="presOf" srcId="{1BA2991D-05F4-0443-8185-C07D32568B49}" destId="{6E8AF572-FDC3-8E43-B99A-9465C1EE15F5}" srcOrd="0" destOrd="0" presId="urn:microsoft.com/office/officeart/2005/8/layout/cycle2"/>
    <dgm:cxn modelId="{91C92331-4E93-7F4C-8612-97C86B1C033F}" type="presOf" srcId="{C1ADCB08-BD9E-214F-B7B2-E6D03EB6333E}" destId="{F62CA5BD-80CC-8448-8E2C-895ED8C56727}" srcOrd="0" destOrd="0" presId="urn:microsoft.com/office/officeart/2005/8/layout/cycle2"/>
    <dgm:cxn modelId="{A3522FBD-0817-6244-BF31-36E9B7D2837C}" type="presOf" srcId="{10AA36C8-AF84-C84E-B1A7-346F39AEE43F}" destId="{91266EF3-CE11-1A44-ABAE-04727E0AEFE9}" srcOrd="1" destOrd="0" presId="urn:microsoft.com/office/officeart/2005/8/layout/cycle2"/>
    <dgm:cxn modelId="{1D294E39-76EF-C941-82F6-437505106796}" type="presOf" srcId="{9720CD97-B0D2-1441-9D6E-9C44CDF4684C}" destId="{025CD7BE-107B-B148-A4F4-B4DD5ECE26FA}" srcOrd="1" destOrd="0" presId="urn:microsoft.com/office/officeart/2005/8/layout/cycle2"/>
    <dgm:cxn modelId="{15B3B3B1-2786-EB41-8363-C3230DBD5217}" type="presOf" srcId="{8704CED7-F279-AE47-A02B-8DA5A364ACEC}" destId="{2D50B416-5310-764F-93AF-AD88B95FE7C7}" srcOrd="1" destOrd="0" presId="urn:microsoft.com/office/officeart/2005/8/layout/cycle2"/>
    <dgm:cxn modelId="{B1E4E51F-3E9C-804A-9989-8BA66C334CFE}" type="presOf" srcId="{0E3891E7-8F86-4D46-A96F-2D2B3F9A6D89}" destId="{0347181B-81ED-BB4E-9BEA-8DA39FB6C45D}" srcOrd="0" destOrd="0" presId="urn:microsoft.com/office/officeart/2005/8/layout/cycle2"/>
    <dgm:cxn modelId="{0F0EEA46-5482-9441-9F0C-8BE5036E3B31}" type="presOf" srcId="{1BA2991D-05F4-0443-8185-C07D32568B49}" destId="{F33BC677-0BC9-1F4B-89E5-1124799ED882}" srcOrd="1" destOrd="0" presId="urn:microsoft.com/office/officeart/2005/8/layout/cycle2"/>
    <dgm:cxn modelId="{8EFA4F63-2DE3-2647-ACF0-06309A4DBA8A}" type="presOf" srcId="{9720CD97-B0D2-1441-9D6E-9C44CDF4684C}" destId="{E8D33335-CBE2-3D4D-9640-CC179019FFBF}" srcOrd="0" destOrd="0" presId="urn:microsoft.com/office/officeart/2005/8/layout/cycle2"/>
    <dgm:cxn modelId="{6CC3C64B-9128-F84D-8EA0-B1D89AF80A4A}" type="presOf" srcId="{5DE5618A-C558-C443-88A4-2517F0CE884A}" destId="{5415A307-079C-CF4C-9626-50AB0423D36C}" srcOrd="0" destOrd="0" presId="urn:microsoft.com/office/officeart/2005/8/layout/cycle2"/>
    <dgm:cxn modelId="{C036CB49-D371-9A4A-BACF-3F9F33866565}" srcId="{C1ADCB08-BD9E-214F-B7B2-E6D03EB6333E}" destId="{5DE5618A-C558-C443-88A4-2517F0CE884A}" srcOrd="3" destOrd="0" parTransId="{900967D2-EE1E-3449-9154-7D7E66C060A8}" sibTransId="{0E3891E7-8F86-4D46-A96F-2D2B3F9A6D89}"/>
    <dgm:cxn modelId="{5965A96C-21FE-1E4E-A2B3-7AC2BCEE8012}" type="presParOf" srcId="{F62CA5BD-80CC-8448-8E2C-895ED8C56727}" destId="{9444331B-F116-EE4C-AF33-0228E54D631E}" srcOrd="0" destOrd="0" presId="urn:microsoft.com/office/officeart/2005/8/layout/cycle2"/>
    <dgm:cxn modelId="{BED05E61-1961-F144-B552-0FF188FD7B5A}" type="presParOf" srcId="{F62CA5BD-80CC-8448-8E2C-895ED8C56727}" destId="{6E8AF572-FDC3-8E43-B99A-9465C1EE15F5}" srcOrd="1" destOrd="0" presId="urn:microsoft.com/office/officeart/2005/8/layout/cycle2"/>
    <dgm:cxn modelId="{83C4502C-B020-924D-9A32-96A282A75E6D}" type="presParOf" srcId="{6E8AF572-FDC3-8E43-B99A-9465C1EE15F5}" destId="{F33BC677-0BC9-1F4B-89E5-1124799ED882}" srcOrd="0" destOrd="0" presId="urn:microsoft.com/office/officeart/2005/8/layout/cycle2"/>
    <dgm:cxn modelId="{37FF1249-7743-944B-9B07-B24392C157A5}" type="presParOf" srcId="{F62CA5BD-80CC-8448-8E2C-895ED8C56727}" destId="{42222308-C942-5845-841B-33C1E679233D}" srcOrd="2" destOrd="0" presId="urn:microsoft.com/office/officeart/2005/8/layout/cycle2"/>
    <dgm:cxn modelId="{321057CA-541B-0E4A-93F4-2A158A2A2348}" type="presParOf" srcId="{F62CA5BD-80CC-8448-8E2C-895ED8C56727}" destId="{86E8CF33-6CBC-0440-80C3-A1BB75A7D9F3}" srcOrd="3" destOrd="0" presId="urn:microsoft.com/office/officeart/2005/8/layout/cycle2"/>
    <dgm:cxn modelId="{468A1FA8-4872-0742-BBCD-37017F74E2E4}" type="presParOf" srcId="{86E8CF33-6CBC-0440-80C3-A1BB75A7D9F3}" destId="{2D50B416-5310-764F-93AF-AD88B95FE7C7}" srcOrd="0" destOrd="0" presId="urn:microsoft.com/office/officeart/2005/8/layout/cycle2"/>
    <dgm:cxn modelId="{45A19B5B-7524-C94C-95D7-8E5ABD6537CF}" type="presParOf" srcId="{F62CA5BD-80CC-8448-8E2C-895ED8C56727}" destId="{9D7AE800-F695-EC4C-94DF-E78728058F18}" srcOrd="4" destOrd="0" presId="urn:microsoft.com/office/officeart/2005/8/layout/cycle2"/>
    <dgm:cxn modelId="{CDE7788F-68AC-7045-9966-49054019C022}" type="presParOf" srcId="{F62CA5BD-80CC-8448-8E2C-895ED8C56727}" destId="{E8D33335-CBE2-3D4D-9640-CC179019FFBF}" srcOrd="5" destOrd="0" presId="urn:microsoft.com/office/officeart/2005/8/layout/cycle2"/>
    <dgm:cxn modelId="{3941ECC1-8876-D147-8E27-2A21D49FF9C4}" type="presParOf" srcId="{E8D33335-CBE2-3D4D-9640-CC179019FFBF}" destId="{025CD7BE-107B-B148-A4F4-B4DD5ECE26FA}" srcOrd="0" destOrd="0" presId="urn:microsoft.com/office/officeart/2005/8/layout/cycle2"/>
    <dgm:cxn modelId="{817D6167-B693-1645-B020-CB02BB0DDD3B}" type="presParOf" srcId="{F62CA5BD-80CC-8448-8E2C-895ED8C56727}" destId="{5415A307-079C-CF4C-9626-50AB0423D36C}" srcOrd="6" destOrd="0" presId="urn:microsoft.com/office/officeart/2005/8/layout/cycle2"/>
    <dgm:cxn modelId="{B93DDCE0-EC1A-6241-B8B6-081751AE72D1}" type="presParOf" srcId="{F62CA5BD-80CC-8448-8E2C-895ED8C56727}" destId="{0347181B-81ED-BB4E-9BEA-8DA39FB6C45D}" srcOrd="7" destOrd="0" presId="urn:microsoft.com/office/officeart/2005/8/layout/cycle2"/>
    <dgm:cxn modelId="{0F58DF8B-F7D0-1148-948E-A118506F9B28}" type="presParOf" srcId="{0347181B-81ED-BB4E-9BEA-8DA39FB6C45D}" destId="{E3674EA1-4F51-B743-B35F-9C5A76CD6D2F}" srcOrd="0" destOrd="0" presId="urn:microsoft.com/office/officeart/2005/8/layout/cycle2"/>
    <dgm:cxn modelId="{5F8D4D48-6172-8746-B20A-2EA04B05A31E}" type="presParOf" srcId="{F62CA5BD-80CC-8448-8E2C-895ED8C56727}" destId="{C47953C6-E48B-2C4D-8F36-1000128FF3A8}" srcOrd="8" destOrd="0" presId="urn:microsoft.com/office/officeart/2005/8/layout/cycle2"/>
    <dgm:cxn modelId="{3172AB70-CC85-1047-956E-59366ACCDAAF}" type="presParOf" srcId="{F62CA5BD-80CC-8448-8E2C-895ED8C56727}" destId="{AD5F26DC-6392-954F-8099-C8E9D72E48E6}" srcOrd="9" destOrd="0" presId="urn:microsoft.com/office/officeart/2005/8/layout/cycle2"/>
    <dgm:cxn modelId="{3B514EE4-304A-6244-9234-DCB136E3B49E}" type="presParOf" srcId="{AD5F26DC-6392-954F-8099-C8E9D72E48E6}" destId="{91266EF3-CE11-1A44-ABAE-04727E0AEFE9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B7DCD1-964B-0941-A067-41BF4C852913}" type="doc">
      <dgm:prSet loTypeId="urn:microsoft.com/office/officeart/2005/8/layout/arrow2" loCatId="" qsTypeId="urn:microsoft.com/office/officeart/2005/8/quickstyle/simple4" qsCatId="simple" csTypeId="urn:microsoft.com/office/officeart/2005/8/colors/accent1_2" csCatId="accent1" phldr="1"/>
      <dgm:spPr/>
    </dgm:pt>
    <dgm:pt modelId="{1067DF80-0CAF-974E-BA8A-0ED5C27F8DD4}">
      <dgm:prSet phldrT="[Text]" custT="1"/>
      <dgm:spPr/>
      <dgm:t>
        <a:bodyPr/>
        <a:lstStyle/>
        <a:p>
          <a:r>
            <a:rPr lang="en-US" sz="1800" dirty="0" err="1" smtClean="0"/>
            <a:t>Rapat</a:t>
          </a:r>
          <a:r>
            <a:rPr lang="en-US" sz="1800" dirty="0" smtClean="0"/>
            <a:t> </a:t>
          </a:r>
          <a:r>
            <a:rPr lang="en-US" sz="2000" dirty="0" err="1" smtClean="0"/>
            <a:t>Koordinasi</a:t>
          </a:r>
          <a:endParaRPr lang="en-US" sz="2000" dirty="0"/>
        </a:p>
      </dgm:t>
    </dgm:pt>
    <dgm:pt modelId="{43108C9C-710B-C040-B739-5A530B61BB55}" type="parTrans" cxnId="{7EAB8846-954B-C346-AB4A-1F1A99DE0562}">
      <dgm:prSet/>
      <dgm:spPr/>
      <dgm:t>
        <a:bodyPr/>
        <a:lstStyle/>
        <a:p>
          <a:endParaRPr lang="en-US"/>
        </a:p>
      </dgm:t>
    </dgm:pt>
    <dgm:pt modelId="{071FAC0D-33F0-8140-B415-1D8109CE0786}" type="sibTrans" cxnId="{7EAB8846-954B-C346-AB4A-1F1A99DE0562}">
      <dgm:prSet/>
      <dgm:spPr/>
      <dgm:t>
        <a:bodyPr/>
        <a:lstStyle/>
        <a:p>
          <a:endParaRPr lang="en-US"/>
        </a:p>
      </dgm:t>
    </dgm:pt>
    <dgm:pt modelId="{DBF6B8DA-802F-D04D-9019-60978BAE7589}">
      <dgm:prSet phldrT="[Text]" custT="1"/>
      <dgm:spPr/>
      <dgm:t>
        <a:bodyPr/>
        <a:lstStyle/>
        <a:p>
          <a:r>
            <a:rPr lang="en-US" sz="2000" dirty="0" err="1" smtClean="0"/>
            <a:t>Pembentukan</a:t>
          </a:r>
          <a:r>
            <a:rPr lang="en-US" sz="1600" dirty="0" smtClean="0"/>
            <a:t> Tim </a:t>
          </a:r>
          <a:r>
            <a:rPr lang="en-US" sz="1600" dirty="0" err="1" smtClean="0"/>
            <a:t>Literasi</a:t>
          </a:r>
          <a:r>
            <a:rPr lang="en-US" sz="1600" dirty="0" smtClean="0"/>
            <a:t> </a:t>
          </a:r>
          <a:r>
            <a:rPr lang="en-US" sz="1600" dirty="0" err="1" smtClean="0"/>
            <a:t>Sekolah</a:t>
          </a:r>
          <a:endParaRPr lang="en-US" sz="1600" dirty="0"/>
        </a:p>
      </dgm:t>
    </dgm:pt>
    <dgm:pt modelId="{2160AF81-093D-D940-B089-53154C34095C}" type="parTrans" cxnId="{C306DFF2-732D-A04C-857D-91D35EB1E0FD}">
      <dgm:prSet/>
      <dgm:spPr/>
      <dgm:t>
        <a:bodyPr/>
        <a:lstStyle/>
        <a:p>
          <a:endParaRPr lang="en-US"/>
        </a:p>
      </dgm:t>
    </dgm:pt>
    <dgm:pt modelId="{5D9157CC-B686-C74D-A09D-6D43BEEF7DA3}" type="sibTrans" cxnId="{C306DFF2-732D-A04C-857D-91D35EB1E0FD}">
      <dgm:prSet/>
      <dgm:spPr/>
      <dgm:t>
        <a:bodyPr/>
        <a:lstStyle/>
        <a:p>
          <a:endParaRPr lang="en-US"/>
        </a:p>
      </dgm:t>
    </dgm:pt>
    <dgm:pt modelId="{E8F92FB1-338C-7B4E-81C2-E86C96D40CCB}">
      <dgm:prSet phldrT="[Text]"/>
      <dgm:spPr/>
      <dgm:t>
        <a:bodyPr/>
        <a:lstStyle/>
        <a:p>
          <a:r>
            <a:rPr lang="en-US" dirty="0" err="1" smtClean="0"/>
            <a:t>Sosialisasi</a:t>
          </a:r>
          <a:endParaRPr lang="en-US" dirty="0"/>
        </a:p>
      </dgm:t>
    </dgm:pt>
    <dgm:pt modelId="{2E7D2AE6-E4DB-AD46-8187-DA4CA216474C}" type="parTrans" cxnId="{E40354C1-2B13-F442-9A69-CE5F3D047DAF}">
      <dgm:prSet/>
      <dgm:spPr/>
      <dgm:t>
        <a:bodyPr/>
        <a:lstStyle/>
        <a:p>
          <a:endParaRPr lang="en-US"/>
        </a:p>
      </dgm:t>
    </dgm:pt>
    <dgm:pt modelId="{0F31C1D8-EB34-5A45-BEE7-D91E6F79D9F6}" type="sibTrans" cxnId="{E40354C1-2B13-F442-9A69-CE5F3D047DAF}">
      <dgm:prSet/>
      <dgm:spPr/>
      <dgm:t>
        <a:bodyPr/>
        <a:lstStyle/>
        <a:p>
          <a:endParaRPr lang="en-US"/>
        </a:p>
      </dgm:t>
    </dgm:pt>
    <dgm:pt modelId="{9271143D-E005-F543-A070-B8C7A6DED5A1}">
      <dgm:prSet phldrT="[Text]" custT="1"/>
      <dgm:spPr/>
      <dgm:t>
        <a:bodyPr/>
        <a:lstStyle/>
        <a:p>
          <a:r>
            <a:rPr lang="en-US" sz="2000" dirty="0" err="1" smtClean="0"/>
            <a:t>Persiapan</a:t>
          </a:r>
          <a:r>
            <a:rPr lang="en-US" sz="2000" dirty="0" smtClean="0"/>
            <a:t> </a:t>
          </a:r>
          <a:r>
            <a:rPr lang="en-US" sz="2000" dirty="0" err="1" smtClean="0"/>
            <a:t>Sarana</a:t>
          </a:r>
          <a:r>
            <a:rPr lang="en-US" sz="2000" dirty="0" smtClean="0"/>
            <a:t> </a:t>
          </a:r>
          <a:r>
            <a:rPr lang="en-US" sz="2000" dirty="0" err="1" smtClean="0"/>
            <a:t>Prasarana</a:t>
          </a:r>
          <a:endParaRPr lang="en-US" sz="2000" dirty="0"/>
        </a:p>
      </dgm:t>
    </dgm:pt>
    <dgm:pt modelId="{17B691CE-D7F8-6E4D-AD7E-52DCB30D2729}" type="parTrans" cxnId="{D188F152-6F01-8540-BB1B-AB60890F4262}">
      <dgm:prSet/>
      <dgm:spPr/>
      <dgm:t>
        <a:bodyPr/>
        <a:lstStyle/>
        <a:p>
          <a:endParaRPr lang="en-US"/>
        </a:p>
      </dgm:t>
    </dgm:pt>
    <dgm:pt modelId="{8402A0EA-AA95-A040-B4B2-EABB17DE9A8E}" type="sibTrans" cxnId="{D188F152-6F01-8540-BB1B-AB60890F4262}">
      <dgm:prSet/>
      <dgm:spPr/>
      <dgm:t>
        <a:bodyPr/>
        <a:lstStyle/>
        <a:p>
          <a:endParaRPr lang="en-US"/>
        </a:p>
      </dgm:t>
    </dgm:pt>
    <dgm:pt modelId="{B9CA6F16-EAE6-8940-8D66-61BE6627B9A9}" type="pres">
      <dgm:prSet presAssocID="{EEB7DCD1-964B-0941-A067-41BF4C852913}" presName="arrowDiagram" presStyleCnt="0">
        <dgm:presLayoutVars>
          <dgm:chMax val="5"/>
          <dgm:dir/>
          <dgm:resizeHandles val="exact"/>
        </dgm:presLayoutVars>
      </dgm:prSet>
      <dgm:spPr/>
    </dgm:pt>
    <dgm:pt modelId="{58917137-4598-7F49-A02A-C0D49F156D74}" type="pres">
      <dgm:prSet presAssocID="{EEB7DCD1-964B-0941-A067-41BF4C852913}" presName="arrow" presStyleLbl="bgShp" presStyleIdx="0" presStyleCnt="1" custLinFactNeighborX="214" custLinFactNeighborY="343"/>
      <dgm:spPr/>
    </dgm:pt>
    <dgm:pt modelId="{5769FD6B-C57F-5842-9A95-FE17FD3CF077}" type="pres">
      <dgm:prSet presAssocID="{EEB7DCD1-964B-0941-A067-41BF4C852913}" presName="arrowDiagram4" presStyleCnt="0"/>
      <dgm:spPr/>
    </dgm:pt>
    <dgm:pt modelId="{10D0C854-C97D-0648-888D-2C0F61C018CF}" type="pres">
      <dgm:prSet presAssocID="{1067DF80-0CAF-974E-BA8A-0ED5C27F8DD4}" presName="bullet4a" presStyleLbl="node1" presStyleIdx="0" presStyleCnt="4"/>
      <dgm:spPr/>
    </dgm:pt>
    <dgm:pt modelId="{375CDA28-2871-EE4B-8093-B1D592B6CA62}" type="pres">
      <dgm:prSet presAssocID="{1067DF80-0CAF-974E-BA8A-0ED5C27F8DD4}" presName="textBox4a" presStyleLbl="revTx" presStyleIdx="0" presStyleCnt="4" custScaleX="149024" custLinFactNeighborX="38834" custLinFactNeighborY="-720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2B494A-AD5D-3F49-BB31-97ECEFFBC0D8}" type="pres">
      <dgm:prSet presAssocID="{DBF6B8DA-802F-D04D-9019-60978BAE7589}" presName="bullet4b" presStyleLbl="node1" presStyleIdx="1" presStyleCnt="4"/>
      <dgm:spPr/>
    </dgm:pt>
    <dgm:pt modelId="{08DAEE6C-EA93-2B49-A5E9-983128D66104}" type="pres">
      <dgm:prSet presAssocID="{DBF6B8DA-802F-D04D-9019-60978BAE7589}" presName="textBox4b" presStyleLbl="revTx" presStyleIdx="1" presStyleCnt="4" custScaleX="154135" custLinFactNeighborX="41823" custLinFactNeighborY="67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606A9F4-7DF4-A14E-92C2-2ACA361331BB}" type="pres">
      <dgm:prSet presAssocID="{E8F92FB1-338C-7B4E-81C2-E86C96D40CCB}" presName="bullet4c" presStyleLbl="node1" presStyleIdx="2" presStyleCnt="4"/>
      <dgm:spPr/>
    </dgm:pt>
    <dgm:pt modelId="{7FF2208A-83B4-1646-9A08-9CDFD7F94A03}" type="pres">
      <dgm:prSet presAssocID="{E8F92FB1-338C-7B4E-81C2-E86C96D40CCB}" presName="textBox4c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9F675-AB82-3740-A86C-BD159C6BF0CF}" type="pres">
      <dgm:prSet presAssocID="{9271143D-E005-F543-A070-B8C7A6DED5A1}" presName="bullet4d" presStyleLbl="node1" presStyleIdx="3" presStyleCnt="4"/>
      <dgm:spPr/>
    </dgm:pt>
    <dgm:pt modelId="{866E9A98-4CBA-3641-B432-B8C616287D5A}" type="pres">
      <dgm:prSet presAssocID="{9271143D-E005-F543-A070-B8C7A6DED5A1}" presName="textBox4d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40354C1-2B13-F442-9A69-CE5F3D047DAF}" srcId="{EEB7DCD1-964B-0941-A067-41BF4C852913}" destId="{E8F92FB1-338C-7B4E-81C2-E86C96D40CCB}" srcOrd="2" destOrd="0" parTransId="{2E7D2AE6-E4DB-AD46-8187-DA4CA216474C}" sibTransId="{0F31C1D8-EB34-5A45-BEE7-D91E6F79D9F6}"/>
    <dgm:cxn modelId="{F55EC19A-3932-984C-AA81-4E966DAC3A2B}" type="presOf" srcId="{9271143D-E005-F543-A070-B8C7A6DED5A1}" destId="{866E9A98-4CBA-3641-B432-B8C616287D5A}" srcOrd="0" destOrd="0" presId="urn:microsoft.com/office/officeart/2005/8/layout/arrow2"/>
    <dgm:cxn modelId="{98D90146-2451-0A4A-9947-B4FEDD9873C4}" type="presOf" srcId="{E8F92FB1-338C-7B4E-81C2-E86C96D40CCB}" destId="{7FF2208A-83B4-1646-9A08-9CDFD7F94A03}" srcOrd="0" destOrd="0" presId="urn:microsoft.com/office/officeart/2005/8/layout/arrow2"/>
    <dgm:cxn modelId="{D188F152-6F01-8540-BB1B-AB60890F4262}" srcId="{EEB7DCD1-964B-0941-A067-41BF4C852913}" destId="{9271143D-E005-F543-A070-B8C7A6DED5A1}" srcOrd="3" destOrd="0" parTransId="{17B691CE-D7F8-6E4D-AD7E-52DCB30D2729}" sibTransId="{8402A0EA-AA95-A040-B4B2-EABB17DE9A8E}"/>
    <dgm:cxn modelId="{EF1CA6F0-757E-9543-B97A-BCDB12B37490}" type="presOf" srcId="{1067DF80-0CAF-974E-BA8A-0ED5C27F8DD4}" destId="{375CDA28-2871-EE4B-8093-B1D592B6CA62}" srcOrd="0" destOrd="0" presId="urn:microsoft.com/office/officeart/2005/8/layout/arrow2"/>
    <dgm:cxn modelId="{7EAB8846-954B-C346-AB4A-1F1A99DE0562}" srcId="{EEB7DCD1-964B-0941-A067-41BF4C852913}" destId="{1067DF80-0CAF-974E-BA8A-0ED5C27F8DD4}" srcOrd="0" destOrd="0" parTransId="{43108C9C-710B-C040-B739-5A530B61BB55}" sibTransId="{071FAC0D-33F0-8140-B415-1D8109CE0786}"/>
    <dgm:cxn modelId="{1F3D33FA-1F7D-A746-8700-AA66B7ECC7DE}" type="presOf" srcId="{DBF6B8DA-802F-D04D-9019-60978BAE7589}" destId="{08DAEE6C-EA93-2B49-A5E9-983128D66104}" srcOrd="0" destOrd="0" presId="urn:microsoft.com/office/officeart/2005/8/layout/arrow2"/>
    <dgm:cxn modelId="{77404C48-E604-574C-BEB3-F5C8181E56CD}" type="presOf" srcId="{EEB7DCD1-964B-0941-A067-41BF4C852913}" destId="{B9CA6F16-EAE6-8940-8D66-61BE6627B9A9}" srcOrd="0" destOrd="0" presId="urn:microsoft.com/office/officeart/2005/8/layout/arrow2"/>
    <dgm:cxn modelId="{C306DFF2-732D-A04C-857D-91D35EB1E0FD}" srcId="{EEB7DCD1-964B-0941-A067-41BF4C852913}" destId="{DBF6B8DA-802F-D04D-9019-60978BAE7589}" srcOrd="1" destOrd="0" parTransId="{2160AF81-093D-D940-B089-53154C34095C}" sibTransId="{5D9157CC-B686-C74D-A09D-6D43BEEF7DA3}"/>
    <dgm:cxn modelId="{B56F816D-EB20-B84E-9922-0524BE0758E6}" type="presParOf" srcId="{B9CA6F16-EAE6-8940-8D66-61BE6627B9A9}" destId="{58917137-4598-7F49-A02A-C0D49F156D74}" srcOrd="0" destOrd="0" presId="urn:microsoft.com/office/officeart/2005/8/layout/arrow2"/>
    <dgm:cxn modelId="{6F4832F9-E5F3-7B4F-BC71-790B82EA1999}" type="presParOf" srcId="{B9CA6F16-EAE6-8940-8D66-61BE6627B9A9}" destId="{5769FD6B-C57F-5842-9A95-FE17FD3CF077}" srcOrd="1" destOrd="0" presId="urn:microsoft.com/office/officeart/2005/8/layout/arrow2"/>
    <dgm:cxn modelId="{3E7AC692-EA8B-784D-8B06-E8A09D289C8B}" type="presParOf" srcId="{5769FD6B-C57F-5842-9A95-FE17FD3CF077}" destId="{10D0C854-C97D-0648-888D-2C0F61C018CF}" srcOrd="0" destOrd="0" presId="urn:microsoft.com/office/officeart/2005/8/layout/arrow2"/>
    <dgm:cxn modelId="{08219E8E-BDAF-7541-A181-30F8DF194D0F}" type="presParOf" srcId="{5769FD6B-C57F-5842-9A95-FE17FD3CF077}" destId="{375CDA28-2871-EE4B-8093-B1D592B6CA62}" srcOrd="1" destOrd="0" presId="urn:microsoft.com/office/officeart/2005/8/layout/arrow2"/>
    <dgm:cxn modelId="{BE8EDF05-ED60-E644-BA00-09F3E1EED16F}" type="presParOf" srcId="{5769FD6B-C57F-5842-9A95-FE17FD3CF077}" destId="{8C2B494A-AD5D-3F49-BB31-97ECEFFBC0D8}" srcOrd="2" destOrd="0" presId="urn:microsoft.com/office/officeart/2005/8/layout/arrow2"/>
    <dgm:cxn modelId="{EC4CA1B7-9C2A-B841-9F49-A21FE6628C02}" type="presParOf" srcId="{5769FD6B-C57F-5842-9A95-FE17FD3CF077}" destId="{08DAEE6C-EA93-2B49-A5E9-983128D66104}" srcOrd="3" destOrd="0" presId="urn:microsoft.com/office/officeart/2005/8/layout/arrow2"/>
    <dgm:cxn modelId="{FFA6EE21-BFA8-A744-A85C-BA9D8F452414}" type="presParOf" srcId="{5769FD6B-C57F-5842-9A95-FE17FD3CF077}" destId="{8606A9F4-7DF4-A14E-92C2-2ACA361331BB}" srcOrd="4" destOrd="0" presId="urn:microsoft.com/office/officeart/2005/8/layout/arrow2"/>
    <dgm:cxn modelId="{20839E7A-BC80-D14F-B134-0F57833D6FFF}" type="presParOf" srcId="{5769FD6B-C57F-5842-9A95-FE17FD3CF077}" destId="{7FF2208A-83B4-1646-9A08-9CDFD7F94A03}" srcOrd="5" destOrd="0" presId="urn:microsoft.com/office/officeart/2005/8/layout/arrow2"/>
    <dgm:cxn modelId="{C9208D94-3D25-D844-8E68-BE2D06F6D6FD}" type="presParOf" srcId="{5769FD6B-C57F-5842-9A95-FE17FD3CF077}" destId="{24A9F675-AB82-3740-A86C-BD159C6BF0CF}" srcOrd="6" destOrd="0" presId="urn:microsoft.com/office/officeart/2005/8/layout/arrow2"/>
    <dgm:cxn modelId="{F22955F9-1C25-2446-903D-C0629DC39DC1}" type="presParOf" srcId="{5769FD6B-C57F-5842-9A95-FE17FD3CF077}" destId="{866E9A98-4CBA-3641-B432-B8C616287D5A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B7F725A-65A9-CB46-AA1A-D56886198419}">
      <dsp:nvSpPr>
        <dsp:cNvPr id="0" name=""/>
        <dsp:cNvSpPr/>
      </dsp:nvSpPr>
      <dsp:spPr>
        <a:xfrm>
          <a:off x="571499" y="0"/>
          <a:ext cx="6477000" cy="4373563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590BA418-B207-0542-985A-08E64F1A2578}">
      <dsp:nvSpPr>
        <dsp:cNvPr id="0" name=""/>
        <dsp:cNvSpPr/>
      </dsp:nvSpPr>
      <dsp:spPr>
        <a:xfrm>
          <a:off x="2604" y="1312068"/>
          <a:ext cx="1692175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Keber-aksaraan</a:t>
          </a:r>
          <a:endParaRPr lang="en-US" sz="2000" kern="1200" dirty="0"/>
        </a:p>
      </dsp:txBody>
      <dsp:txXfrm>
        <a:off x="85209" y="1394673"/>
        <a:ext cx="1526965" cy="1584215"/>
      </dsp:txXfrm>
    </dsp:sp>
    <dsp:sp modelId="{8A53786C-1B08-084E-8019-7CC35B8D25D8}">
      <dsp:nvSpPr>
        <dsp:cNvPr id="0" name=""/>
        <dsp:cNvSpPr/>
      </dsp:nvSpPr>
      <dsp:spPr>
        <a:xfrm>
          <a:off x="1976809" y="1312068"/>
          <a:ext cx="1692175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Melek</a:t>
          </a:r>
          <a:r>
            <a:rPr lang="en-US" sz="1800" kern="1200" dirty="0" smtClean="0"/>
            <a:t> (</a:t>
          </a:r>
          <a:r>
            <a:rPr lang="en-US" sz="1800" kern="1200" dirty="0" err="1" smtClean="0"/>
            <a:t>keterpahaman</a:t>
          </a:r>
          <a:r>
            <a:rPr lang="en-US" sz="1800" kern="1200" dirty="0" smtClean="0"/>
            <a:t>)</a:t>
          </a:r>
          <a:endParaRPr lang="en-US" sz="1800" kern="1200" dirty="0"/>
        </a:p>
      </dsp:txBody>
      <dsp:txXfrm>
        <a:off x="2059414" y="1394673"/>
        <a:ext cx="1526965" cy="1584215"/>
      </dsp:txXfrm>
    </dsp:sp>
    <dsp:sp modelId="{9AF6446F-A4B6-B04E-A0F7-038775ED392D}">
      <dsp:nvSpPr>
        <dsp:cNvPr id="0" name=""/>
        <dsp:cNvSpPr/>
      </dsp:nvSpPr>
      <dsp:spPr>
        <a:xfrm>
          <a:off x="3951014" y="1312068"/>
          <a:ext cx="1692175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Melek</a:t>
          </a:r>
          <a:r>
            <a:rPr lang="en-US" sz="2000" kern="1200" dirty="0" smtClean="0"/>
            <a:t> Baca-</a:t>
          </a:r>
          <a:r>
            <a:rPr lang="en-US" sz="2000" kern="1200" dirty="0" err="1" smtClean="0"/>
            <a:t>Tulis</a:t>
          </a:r>
          <a:endParaRPr lang="en-US" sz="2000" kern="1200" dirty="0"/>
        </a:p>
      </dsp:txBody>
      <dsp:txXfrm>
        <a:off x="4033619" y="1394673"/>
        <a:ext cx="1526965" cy="1584215"/>
      </dsp:txXfrm>
    </dsp:sp>
    <dsp:sp modelId="{63ABA6AD-5607-2A40-AF19-DC2423469F3D}">
      <dsp:nvSpPr>
        <dsp:cNvPr id="0" name=""/>
        <dsp:cNvSpPr/>
      </dsp:nvSpPr>
      <dsp:spPr>
        <a:xfrm>
          <a:off x="5925219" y="1312068"/>
          <a:ext cx="1692175" cy="1749425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Melek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Multiliterasi</a:t>
          </a:r>
          <a:endParaRPr lang="en-US" sz="2000" kern="1200" dirty="0"/>
        </a:p>
      </dsp:txBody>
      <dsp:txXfrm>
        <a:off x="6007824" y="1394673"/>
        <a:ext cx="1526965" cy="158421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444331B-F116-EE4C-AF33-0228E54D631E}">
      <dsp:nvSpPr>
        <dsp:cNvPr id="0" name=""/>
        <dsp:cNvSpPr/>
      </dsp:nvSpPr>
      <dsp:spPr>
        <a:xfrm>
          <a:off x="2929155" y="433"/>
          <a:ext cx="1808811" cy="1320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persiapan</a:t>
          </a:r>
          <a:r>
            <a:rPr lang="en-US" sz="1800" kern="1200" dirty="0" smtClean="0"/>
            <a:t>/</a:t>
          </a:r>
        </a:p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err="1" smtClean="0"/>
            <a:t>perencanaan</a:t>
          </a:r>
          <a:endParaRPr lang="en-US" sz="1600" kern="1200" dirty="0"/>
        </a:p>
      </dsp:txBody>
      <dsp:txXfrm>
        <a:off x="3194049" y="193867"/>
        <a:ext cx="1279023" cy="933981"/>
      </dsp:txXfrm>
    </dsp:sp>
    <dsp:sp modelId="{6E8AF572-FDC3-8E43-B99A-9465C1EE15F5}">
      <dsp:nvSpPr>
        <dsp:cNvPr id="0" name=""/>
        <dsp:cNvSpPr/>
      </dsp:nvSpPr>
      <dsp:spPr>
        <a:xfrm rot="2160000">
          <a:off x="4517216" y="998953"/>
          <a:ext cx="176958" cy="445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522285" y="1072508"/>
        <a:ext cx="123871" cy="267472"/>
      </dsp:txXfrm>
    </dsp:sp>
    <dsp:sp modelId="{42222308-C942-5845-841B-33C1E679233D}">
      <dsp:nvSpPr>
        <dsp:cNvPr id="0" name=""/>
        <dsp:cNvSpPr/>
      </dsp:nvSpPr>
      <dsp:spPr>
        <a:xfrm>
          <a:off x="4366373" y="1166135"/>
          <a:ext cx="2143276" cy="1320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pelaksanaan</a:t>
          </a:r>
          <a:endParaRPr lang="en-US" sz="2000" kern="1200" dirty="0"/>
        </a:p>
      </dsp:txBody>
      <dsp:txXfrm>
        <a:off x="4680249" y="1359569"/>
        <a:ext cx="1515524" cy="933981"/>
      </dsp:txXfrm>
    </dsp:sp>
    <dsp:sp modelId="{86E8CF33-6CBC-0440-80C3-A1BB75A7D9F3}">
      <dsp:nvSpPr>
        <dsp:cNvPr id="0" name=""/>
        <dsp:cNvSpPr/>
      </dsp:nvSpPr>
      <dsp:spPr>
        <a:xfrm rot="6018437">
          <a:off x="5113745" y="2537929"/>
          <a:ext cx="308718" cy="445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5168338" y="2581526"/>
        <a:ext cx="216103" cy="267472"/>
      </dsp:txXfrm>
    </dsp:sp>
    <dsp:sp modelId="{9D7AE800-F695-EC4C-94DF-E78728058F18}">
      <dsp:nvSpPr>
        <dsp:cNvPr id="0" name=""/>
        <dsp:cNvSpPr/>
      </dsp:nvSpPr>
      <dsp:spPr>
        <a:xfrm>
          <a:off x="3961571" y="3052285"/>
          <a:ext cx="2266842" cy="1320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pemantauan</a:t>
          </a:r>
          <a:endParaRPr lang="en-US" sz="2000" kern="1200" dirty="0"/>
        </a:p>
      </dsp:txBody>
      <dsp:txXfrm>
        <a:off x="4293542" y="3245719"/>
        <a:ext cx="1602900" cy="933981"/>
      </dsp:txXfrm>
    </dsp:sp>
    <dsp:sp modelId="{E8D33335-CBE2-3D4D-9640-CC179019FFBF}">
      <dsp:nvSpPr>
        <dsp:cNvPr id="0" name=""/>
        <dsp:cNvSpPr/>
      </dsp:nvSpPr>
      <dsp:spPr>
        <a:xfrm rot="10799434">
          <a:off x="3673729" y="3490034"/>
          <a:ext cx="203408" cy="445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734751" y="3579186"/>
        <a:ext cx="142386" cy="267472"/>
      </dsp:txXfrm>
    </dsp:sp>
    <dsp:sp modelId="{5415A307-079C-CF4C-9626-50AB0423D36C}">
      <dsp:nvSpPr>
        <dsp:cNvPr id="0" name=""/>
        <dsp:cNvSpPr/>
      </dsp:nvSpPr>
      <dsp:spPr>
        <a:xfrm>
          <a:off x="1416568" y="3052713"/>
          <a:ext cx="2161213" cy="1320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evaluasi</a:t>
          </a:r>
          <a:endParaRPr lang="en-US" sz="1800" kern="1200" dirty="0"/>
        </a:p>
      </dsp:txBody>
      <dsp:txXfrm>
        <a:off x="1733070" y="3246147"/>
        <a:ext cx="1528209" cy="933981"/>
      </dsp:txXfrm>
    </dsp:sp>
    <dsp:sp modelId="{0347181B-81ED-BB4E-9BEA-8DA39FB6C45D}">
      <dsp:nvSpPr>
        <dsp:cNvPr id="0" name=""/>
        <dsp:cNvSpPr/>
      </dsp:nvSpPr>
      <dsp:spPr>
        <a:xfrm rot="15714776">
          <a:off x="2211664" y="2555595"/>
          <a:ext cx="305410" cy="445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2263920" y="2690108"/>
        <a:ext cx="213787" cy="267472"/>
      </dsp:txXfrm>
    </dsp:sp>
    <dsp:sp modelId="{C47953C6-E48B-2C4D-8F36-1000128FF3A8}">
      <dsp:nvSpPr>
        <dsp:cNvPr id="0" name=""/>
        <dsp:cNvSpPr/>
      </dsp:nvSpPr>
      <dsp:spPr>
        <a:xfrm>
          <a:off x="1110350" y="1166135"/>
          <a:ext cx="2237519" cy="132084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err="1" smtClean="0"/>
            <a:t>tindak</a:t>
          </a:r>
          <a:r>
            <a:rPr lang="en-US" sz="2400" kern="1200" dirty="0" smtClean="0"/>
            <a:t> </a:t>
          </a:r>
          <a:r>
            <a:rPr lang="en-US" sz="2400" kern="1200" dirty="0" err="1" smtClean="0"/>
            <a:t>lanjut</a:t>
          </a:r>
          <a:endParaRPr lang="en-US" sz="2400" kern="1200" dirty="0"/>
        </a:p>
      </dsp:txBody>
      <dsp:txXfrm>
        <a:off x="1438027" y="1359569"/>
        <a:ext cx="1582165" cy="933981"/>
      </dsp:txXfrm>
    </dsp:sp>
    <dsp:sp modelId="{AD5F26DC-6392-954F-8099-C8E9D72E48E6}">
      <dsp:nvSpPr>
        <dsp:cNvPr id="0" name=""/>
        <dsp:cNvSpPr/>
      </dsp:nvSpPr>
      <dsp:spPr>
        <a:xfrm rot="19440000">
          <a:off x="2975188" y="1000247"/>
          <a:ext cx="168914" cy="44578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2980027" y="1104297"/>
        <a:ext cx="118240" cy="26747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917137-4598-7F49-A02A-C0D49F156D74}">
      <dsp:nvSpPr>
        <dsp:cNvPr id="0" name=""/>
        <dsp:cNvSpPr/>
      </dsp:nvSpPr>
      <dsp:spPr>
        <a:xfrm>
          <a:off x="326124" y="0"/>
          <a:ext cx="6997700" cy="4373563"/>
        </a:xfrm>
        <a:prstGeom prst="swooshArrow">
          <a:avLst>
            <a:gd name="adj1" fmla="val 25000"/>
            <a:gd name="adj2" fmla="val 25000"/>
          </a:avLst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10D0C854-C97D-0648-888D-2C0F61C018CF}">
      <dsp:nvSpPr>
        <dsp:cNvPr id="0" name=""/>
        <dsp:cNvSpPr/>
      </dsp:nvSpPr>
      <dsp:spPr>
        <a:xfrm>
          <a:off x="1000423" y="3252181"/>
          <a:ext cx="160947" cy="1609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75CDA28-2871-EE4B-8093-B1D592B6CA62}">
      <dsp:nvSpPr>
        <dsp:cNvPr id="0" name=""/>
        <dsp:cNvSpPr/>
      </dsp:nvSpPr>
      <dsp:spPr>
        <a:xfrm>
          <a:off x="1252274" y="3257699"/>
          <a:ext cx="1783231" cy="104090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5283" tIns="0" rIns="0" bIns="0" numCol="1" spcCol="1270" anchor="t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 err="1" smtClean="0"/>
            <a:t>Rapat</a:t>
          </a:r>
          <a:r>
            <a:rPr lang="en-US" sz="1800" kern="1200" dirty="0" smtClean="0"/>
            <a:t> </a:t>
          </a:r>
          <a:r>
            <a:rPr lang="en-US" sz="2000" kern="1200" dirty="0" err="1" smtClean="0"/>
            <a:t>Koordinasi</a:t>
          </a:r>
          <a:endParaRPr lang="en-US" sz="2000" kern="1200" dirty="0"/>
        </a:p>
      </dsp:txBody>
      <dsp:txXfrm>
        <a:off x="1252274" y="3257699"/>
        <a:ext cx="1783231" cy="1040907"/>
      </dsp:txXfrm>
    </dsp:sp>
    <dsp:sp modelId="{8C2B494A-AD5D-3F49-BB31-97ECEFFBC0D8}">
      <dsp:nvSpPr>
        <dsp:cNvPr id="0" name=""/>
        <dsp:cNvSpPr/>
      </dsp:nvSpPr>
      <dsp:spPr>
        <a:xfrm>
          <a:off x="2137549" y="2234890"/>
          <a:ext cx="279908" cy="27990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08DAEE6C-EA93-2B49-A5E9-983128D66104}">
      <dsp:nvSpPr>
        <dsp:cNvPr id="0" name=""/>
        <dsp:cNvSpPr/>
      </dsp:nvSpPr>
      <dsp:spPr>
        <a:xfrm>
          <a:off x="2494338" y="2374844"/>
          <a:ext cx="2265040" cy="199871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8317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Pembentukan</a:t>
          </a:r>
          <a:r>
            <a:rPr lang="en-US" sz="1600" kern="1200" dirty="0" smtClean="0"/>
            <a:t> Tim </a:t>
          </a:r>
          <a:r>
            <a:rPr lang="en-US" sz="1600" kern="1200" dirty="0" err="1" smtClean="0"/>
            <a:t>Literasi</a:t>
          </a:r>
          <a:r>
            <a:rPr lang="en-US" sz="1600" kern="1200" dirty="0" smtClean="0"/>
            <a:t> </a:t>
          </a:r>
          <a:r>
            <a:rPr lang="en-US" sz="1600" kern="1200" dirty="0" err="1" smtClean="0"/>
            <a:t>Sekolah</a:t>
          </a:r>
          <a:endParaRPr lang="en-US" sz="1600" kern="1200" dirty="0"/>
        </a:p>
      </dsp:txBody>
      <dsp:txXfrm>
        <a:off x="2494338" y="2374844"/>
        <a:ext cx="2265040" cy="1998718"/>
      </dsp:txXfrm>
    </dsp:sp>
    <dsp:sp modelId="{8606A9F4-7DF4-A14E-92C2-2ACA361331BB}">
      <dsp:nvSpPr>
        <dsp:cNvPr id="0" name=""/>
        <dsp:cNvSpPr/>
      </dsp:nvSpPr>
      <dsp:spPr>
        <a:xfrm>
          <a:off x="3589572" y="1485261"/>
          <a:ext cx="370878" cy="370878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FF2208A-83B4-1646-9A08-9CDFD7F94A03}">
      <dsp:nvSpPr>
        <dsp:cNvPr id="0" name=""/>
        <dsp:cNvSpPr/>
      </dsp:nvSpPr>
      <dsp:spPr>
        <a:xfrm>
          <a:off x="3775011" y="1670701"/>
          <a:ext cx="1469517" cy="270286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6521" tIns="0" rIns="0" bIns="0" numCol="1" spcCol="1270" anchor="t" anchorCtr="0">
          <a:noAutofit/>
        </a:bodyPr>
        <a:lstStyle/>
        <a:p>
          <a:pPr lvl="0" algn="l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err="1" smtClean="0"/>
            <a:t>Sosialisasi</a:t>
          </a:r>
          <a:endParaRPr lang="en-US" sz="2100" kern="1200" dirty="0"/>
        </a:p>
      </dsp:txBody>
      <dsp:txXfrm>
        <a:off x="3775011" y="1670701"/>
        <a:ext cx="1469517" cy="2702861"/>
      </dsp:txXfrm>
    </dsp:sp>
    <dsp:sp modelId="{24A9F675-AB82-3740-A86C-BD159C6BF0CF}">
      <dsp:nvSpPr>
        <dsp:cNvPr id="0" name=""/>
        <dsp:cNvSpPr/>
      </dsp:nvSpPr>
      <dsp:spPr>
        <a:xfrm>
          <a:off x="5171052" y="989299"/>
          <a:ext cx="496836" cy="496836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66E9A98-4CBA-3641-B432-B8C616287D5A}">
      <dsp:nvSpPr>
        <dsp:cNvPr id="0" name=""/>
        <dsp:cNvSpPr/>
      </dsp:nvSpPr>
      <dsp:spPr>
        <a:xfrm>
          <a:off x="5419471" y="1237718"/>
          <a:ext cx="1469517" cy="313584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63264" tIns="0" rIns="0" bIns="0" numCol="1" spcCol="1270" anchor="t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Persiapan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Sarana</a:t>
          </a:r>
          <a:r>
            <a:rPr lang="en-US" sz="2000" kern="1200" dirty="0" smtClean="0"/>
            <a:t> </a:t>
          </a:r>
          <a:r>
            <a:rPr lang="en-US" sz="2000" kern="1200" dirty="0" err="1" smtClean="0"/>
            <a:t>Prasarana</a:t>
          </a:r>
          <a:endParaRPr lang="en-US" sz="2000" kern="1200" dirty="0"/>
        </a:p>
      </dsp:txBody>
      <dsp:txXfrm>
        <a:off x="5419471" y="1237718"/>
        <a:ext cx="1469517" cy="31358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0A4DC7-278E-47A8-994C-68A7AE8CB6E5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ABAD17-33DC-4503-ABAC-6B1E8D9F282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54355283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555407-C74E-244E-9A1B-621E1AEEF5DC}" type="datetimeFigureOut">
              <a:rPr lang="en-US" smtClean="0"/>
              <a:pPr/>
              <a:t>5/14/2017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60A85D-B62A-684E-B96D-ABFBCDC698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778910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60A85D-B62A-684E-B96D-ABFBCDC69846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5495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x-none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1DEABC-D766-4322-8E78-B830FAE35C72}" type="datetime4">
              <a:rPr lang="en-US" smtClean="0"/>
              <a:pPr/>
              <a:t>May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131F9E-604E-4343-9F29-EF72E8231CAD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A8E1CE-37F8-4102-8DF9-852A0A51F293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33F43-3E86-47E4-BFBB-2476D384E1C6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1663BA-01FC-4367-B6F3-ABB2645D55F1}" type="datetime4">
              <a:rPr lang="en-US" smtClean="0"/>
              <a:pPr/>
              <a:t>May 14, 2017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B19C71-EC74-44AF-B27E-FC7DC3C3A61D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x-none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5CDA29-3CBE-48EA-92AE-A996835462BA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9EC054-3869-4501-B163-1BBFDE8DCE04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3D831-56C1-49CF-8EF7-8B9A98402BCD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AD5615-7F4F-4584-84D5-CC95918C321F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DF745-7D3F-47F4-83A3-874385CFAA6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x-none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x-none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x-none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EA923-9BEE-48CE-9F28-5B525F399BAD}" type="datetime4">
              <a:rPr lang="en-US" smtClean="0"/>
              <a:pPr/>
              <a:t>May 14, 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75000"/>
            <a:lum/>
          </a:blip>
          <a:srcRect/>
          <a:stretch>
            <a:fillRect l="-3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x-none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x-none" smtClean="0"/>
              <a:t>Click to edit Master text styles</a:t>
            </a:r>
          </a:p>
          <a:p>
            <a:pPr lvl="1"/>
            <a:r>
              <a:rPr lang="x-none" smtClean="0"/>
              <a:t>Second level</a:t>
            </a:r>
          </a:p>
          <a:p>
            <a:pPr lvl="2"/>
            <a:r>
              <a:rPr lang="x-none" smtClean="0"/>
              <a:t>Third level</a:t>
            </a:r>
          </a:p>
          <a:p>
            <a:pPr lvl="3"/>
            <a:r>
              <a:rPr lang="x-none" smtClean="0"/>
              <a:t>Fourth level</a:t>
            </a:r>
          </a:p>
          <a:p>
            <a:pPr lvl="4"/>
            <a:r>
              <a:rPr lang="x-none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17D0EFEE-2756-4A20-BF2A-63F0A94F99AC}" type="datetime4">
              <a:rPr lang="en-US" smtClean="0"/>
              <a:pPr/>
              <a:t>May 14, 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F38DF745-7D3F-47F4-83A3-874385CFAA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Strategi%20Literasi%20dalam%20Pembelajaran.pdf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RPP%20Bhs%20Indo%20dan%20Geo%20berikut%20Tabel%20%20Checklisht.doc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hyperlink" Target="Format%20Jurnal.doc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JURNAL%20MEMBACA%20TAHAP%20PENGEMBANGAN.docx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l="-5000" r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6344" y="152403"/>
            <a:ext cx="7910284" cy="2823027"/>
          </a:xfrm>
        </p:spPr>
        <p:txBody>
          <a:bodyPr/>
          <a:lstStyle/>
          <a:p>
            <a:r>
              <a:rPr lang="en-US" sz="4000" dirty="0" smtClean="0"/>
              <a:t>LITERASI DALAM PEMBELAJARAN di </a:t>
            </a:r>
            <a:r>
              <a:rPr lang="id-ID" sz="4000" dirty="0" smtClean="0"/>
              <a:t/>
            </a:r>
            <a:br>
              <a:rPr lang="id-ID" sz="4000" dirty="0" smtClean="0"/>
            </a:br>
            <a:r>
              <a:rPr lang="en-US" sz="4000" dirty="0" err="1" smtClean="0"/>
              <a:t>sekolah</a:t>
            </a:r>
            <a:r>
              <a:rPr lang="id-ID" sz="4000" dirty="0" smtClean="0"/>
              <a:t> MENENGAH ATAS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3828" y="6400800"/>
            <a:ext cx="6858000" cy="914400"/>
          </a:xfrm>
        </p:spPr>
        <p:txBody>
          <a:bodyPr/>
          <a:lstStyle/>
          <a:p>
            <a:r>
              <a:rPr lang="en-US" dirty="0" err="1" smtClean="0"/>
              <a:t>Satgas</a:t>
            </a:r>
            <a:r>
              <a:rPr lang="en-US" dirty="0" smtClean="0"/>
              <a:t> </a:t>
            </a:r>
            <a:r>
              <a:rPr lang="en-US" dirty="0" err="1" smtClean="0"/>
              <a:t>gerakan</a:t>
            </a:r>
            <a:r>
              <a:rPr lang="en-US" dirty="0" smtClean="0"/>
              <a:t> </a:t>
            </a:r>
            <a:r>
              <a:rPr lang="en-US" dirty="0" err="1" smtClean="0"/>
              <a:t>literasi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44938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97752"/>
            <a:ext cx="7620000" cy="4373563"/>
          </a:xfrm>
        </p:spPr>
        <p:txBody>
          <a:bodyPr>
            <a:normAutofit/>
          </a:bodyPr>
          <a:lstStyle/>
          <a:p>
            <a:endParaRPr lang="id-ID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endParaRPr lang="id-ID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Tx/>
              <a:buChar char="-"/>
            </a:pPr>
            <a:r>
              <a:rPr lang="en-US" dirty="0" err="1"/>
              <a:t>Cetak</a:t>
            </a:r>
            <a:endParaRPr lang="en-US" dirty="0"/>
          </a:p>
          <a:p>
            <a:pPr marL="342900" indent="-342900">
              <a:buFontTx/>
              <a:buChar char="-"/>
            </a:pPr>
            <a:r>
              <a:rPr lang="en-US" dirty="0"/>
              <a:t>Audio</a:t>
            </a:r>
          </a:p>
          <a:p>
            <a:pPr marL="342900" indent="-342900">
              <a:buFontTx/>
              <a:buChar char="-"/>
            </a:pPr>
            <a:r>
              <a:rPr lang="en-US" dirty="0"/>
              <a:t>Visual</a:t>
            </a:r>
          </a:p>
          <a:p>
            <a:pPr marL="342900" indent="-342900">
              <a:buFontTx/>
              <a:buChar char="-"/>
            </a:pPr>
            <a:r>
              <a:rPr lang="en-US" dirty="0"/>
              <a:t>Audio visual</a:t>
            </a:r>
          </a:p>
          <a:p>
            <a:pPr marL="342900" indent="-342900">
              <a:buFontTx/>
              <a:buChar char="-"/>
            </a:pPr>
            <a:r>
              <a:rPr lang="en-US" dirty="0"/>
              <a:t>Digital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Grafik</a:t>
            </a:r>
            <a:r>
              <a:rPr lang="en-US" dirty="0"/>
              <a:t>/diagram/flowchart</a:t>
            </a:r>
          </a:p>
          <a:p>
            <a:pPr marL="342900" indent="-342900">
              <a:buFontTx/>
              <a:buChar char="-"/>
            </a:pPr>
            <a:r>
              <a:rPr lang="en-US" dirty="0" err="1"/>
              <a:t>kinestetik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62167" y="2230356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APA ITU TEKS?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685885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d-ID" dirty="0" smtClean="0"/>
              <a:t>Strategi literasi dalam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 literasi dalam pembelajaran adalah</a:t>
            </a:r>
            <a:r>
              <a:rPr lang="id-ID" dirty="0"/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menggunakan</a:t>
            </a:r>
            <a:endParaRPr lang="en-US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pengayaan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dan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strategi</a:t>
            </a:r>
            <a:r>
              <a:rPr lang="id-ID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membaca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di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mata</a:t>
            </a:r>
            <a:r>
              <a:rPr lang="en-US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pelajaran</a:t>
            </a:r>
            <a:endParaRPr lang="id-ID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r>
              <a:rPr lang="id-ID" dirty="0" smtClean="0">
                <a:hlinkClick r:id="rId3" action="ppaction://hlinkfile"/>
              </a:rPr>
              <a:t>Strategi Literasi dalam Pembelajaran.pdf</a:t>
            </a:r>
            <a:endParaRPr lang="id-ID" dirty="0" smtClean="0"/>
          </a:p>
        </p:txBody>
      </p:sp>
    </p:spTree>
    <p:extLst>
      <p:ext uri="{BB962C8B-B14F-4D97-AF65-F5344CB8AC3E}">
        <p14:creationId xmlns:p14="http://schemas.microsoft.com/office/powerpoint/2010/main" xmlns="" val="3428078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RPP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>
                <a:hlinkClick r:id="rId3" action="ppaction://hlinkfile"/>
              </a:rPr>
              <a:t>RPP Bhs Indo dan Geo berikut Tabel  Checklisht.doc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xmlns="" val="253541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6498236" cy="1371600"/>
          </a:xfrm>
        </p:spPr>
        <p:txBody>
          <a:bodyPr>
            <a:normAutofit fontScale="90000"/>
          </a:bodyPr>
          <a:lstStyle/>
          <a:p>
            <a:r>
              <a:rPr lang="en-US" i="1" dirty="0" smtClean="0"/>
              <a:t>CHECKLIST</a:t>
            </a:r>
            <a:r>
              <a:rPr lang="en-US" dirty="0" smtClean="0"/>
              <a:t> RPP BERMUATAN LITERASI (1)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2159580270"/>
              </p:ext>
            </p:extLst>
          </p:nvPr>
        </p:nvGraphicFramePr>
        <p:xfrm>
          <a:off x="749508" y="1446283"/>
          <a:ext cx="7210269" cy="46794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05175"/>
                <a:gridCol w="4636892"/>
                <a:gridCol w="866120"/>
                <a:gridCol w="1102082"/>
              </a:tblGrid>
              <a:tr h="51459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NO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800">
                          <a:effectLst/>
                        </a:rPr>
                        <a:t>DESKRIPSI</a:t>
                      </a:r>
                      <a:endParaRPr lang="en-ID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ADA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BELUM ADA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57297">
                <a:tc rowSpan="1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 err="1">
                          <a:effectLst/>
                        </a:rPr>
                        <a:t>Strategi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Literasi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dalam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Pembelajaran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1. </a:t>
                      </a:r>
                      <a:r>
                        <a:rPr lang="en-ID" sz="1800" dirty="0" err="1">
                          <a:effectLst/>
                        </a:rPr>
                        <a:t>Sebelum</a:t>
                      </a:r>
                      <a:r>
                        <a:rPr lang="en-ID" sz="1800" dirty="0">
                          <a:effectLst/>
                        </a:rPr>
                        <a:t> "</a:t>
                      </a:r>
                      <a:r>
                        <a:rPr lang="en-ID" sz="1800" dirty="0" err="1">
                          <a:effectLst/>
                        </a:rPr>
                        <a:t>membaca</a:t>
                      </a:r>
                      <a:r>
                        <a:rPr lang="en-ID" sz="1800" dirty="0">
                          <a:effectLst/>
                        </a:rPr>
                        <a:t>"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a. </a:t>
                      </a:r>
                      <a:r>
                        <a:rPr lang="en-ID" sz="1800" dirty="0" err="1">
                          <a:effectLst/>
                        </a:rPr>
                        <a:t>membuat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prediksi</a:t>
                      </a:r>
                      <a:r>
                        <a:rPr lang="en-ID" sz="1800" dirty="0">
                          <a:effectLst/>
                        </a:rPr>
                        <a:t>  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b. </a:t>
                      </a:r>
                      <a:r>
                        <a:rPr lang="en-ID" sz="1800" dirty="0" err="1">
                          <a:effectLst/>
                        </a:rPr>
                        <a:t>mengidentifikasi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tujuan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membaca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2. </a:t>
                      </a:r>
                      <a:r>
                        <a:rPr lang="en-ID" sz="1800" dirty="0" err="1">
                          <a:effectLst/>
                        </a:rPr>
                        <a:t>Ketika</a:t>
                      </a:r>
                      <a:r>
                        <a:rPr lang="en-ID" sz="1800" dirty="0">
                          <a:effectLst/>
                        </a:rPr>
                        <a:t> "</a:t>
                      </a:r>
                      <a:r>
                        <a:rPr lang="en-ID" sz="1800" dirty="0" err="1">
                          <a:effectLst/>
                        </a:rPr>
                        <a:t>membaca</a:t>
                      </a:r>
                      <a:r>
                        <a:rPr lang="en-ID" sz="1800" dirty="0">
                          <a:effectLst/>
                        </a:rPr>
                        <a:t>"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a. </a:t>
                      </a:r>
                      <a:r>
                        <a:rPr lang="en-ID" sz="1800" dirty="0" err="1">
                          <a:effectLst/>
                        </a:rPr>
                        <a:t>mengidentifikasi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informasi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relevan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1459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b. </a:t>
                      </a:r>
                      <a:r>
                        <a:rPr lang="en-ID" sz="1800" dirty="0" err="1">
                          <a:effectLst/>
                        </a:rPr>
                        <a:t>memvisualisasi</a:t>
                      </a:r>
                      <a:r>
                        <a:rPr lang="en-ID" sz="1800" dirty="0">
                          <a:effectLst/>
                        </a:rPr>
                        <a:t> (</a:t>
                      </a:r>
                      <a:r>
                        <a:rPr lang="en-ID" sz="1800" dirty="0" err="1">
                          <a:effectLst/>
                        </a:rPr>
                        <a:t>jika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teks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bukan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merupakan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bentuk</a:t>
                      </a:r>
                      <a:r>
                        <a:rPr lang="en-ID" sz="1800" dirty="0">
                          <a:effectLst/>
                        </a:rPr>
                        <a:t> visual)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c. </a:t>
                      </a:r>
                      <a:r>
                        <a:rPr lang="en-ID" sz="1800" dirty="0" err="1">
                          <a:effectLst/>
                        </a:rPr>
                        <a:t>membuat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informasi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9035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d. </a:t>
                      </a:r>
                      <a:r>
                        <a:rPr lang="en-ID" sz="1800" dirty="0" err="1">
                          <a:effectLst/>
                        </a:rPr>
                        <a:t>membuat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keterkaitan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3. </a:t>
                      </a:r>
                      <a:r>
                        <a:rPr lang="en-ID" sz="1800" dirty="0" err="1">
                          <a:effectLst/>
                        </a:rPr>
                        <a:t>Setelah</a:t>
                      </a:r>
                      <a:r>
                        <a:rPr lang="en-ID" sz="1800" dirty="0">
                          <a:effectLst/>
                        </a:rPr>
                        <a:t> "</a:t>
                      </a:r>
                      <a:r>
                        <a:rPr lang="en-ID" sz="1800" dirty="0" err="1">
                          <a:effectLst/>
                        </a:rPr>
                        <a:t>membaca</a:t>
                      </a:r>
                      <a:r>
                        <a:rPr lang="en-ID" sz="1800" dirty="0">
                          <a:effectLst/>
                        </a:rPr>
                        <a:t>"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a. </a:t>
                      </a:r>
                      <a:r>
                        <a:rPr lang="en-ID" sz="1800" dirty="0" err="1">
                          <a:effectLst/>
                        </a:rPr>
                        <a:t>membuat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ringkasan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5729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b. </a:t>
                      </a:r>
                      <a:r>
                        <a:rPr lang="en-ID" sz="1800" dirty="0" err="1">
                          <a:effectLst/>
                        </a:rPr>
                        <a:t>mengevaluasi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teks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514595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43510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c. </a:t>
                      </a:r>
                      <a:r>
                        <a:rPr lang="en-ID" sz="1800" dirty="0" err="1">
                          <a:effectLst/>
                        </a:rPr>
                        <a:t>mengonfirmasi</a:t>
                      </a:r>
                      <a:r>
                        <a:rPr lang="en-ID" sz="1800" dirty="0">
                          <a:effectLst/>
                        </a:rPr>
                        <a:t>, </a:t>
                      </a:r>
                      <a:r>
                        <a:rPr lang="en-ID" sz="1800" dirty="0" err="1">
                          <a:effectLst/>
                        </a:rPr>
                        <a:t>merevisi</a:t>
                      </a:r>
                      <a:r>
                        <a:rPr lang="en-ID" sz="1800" dirty="0">
                          <a:effectLst/>
                        </a:rPr>
                        <a:t>, 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menolak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prediksi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607100" y="6358368"/>
            <a:ext cx="7352677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"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Membaca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"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dalam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arti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luas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, 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teks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dapat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berwujud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bacaan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, audio, visual, </a:t>
            </a:r>
            <a:r>
              <a:rPr lang="en-US" sz="1600" dirty="0" smtClean="0">
                <a:latin typeface="Calibri" charset="0"/>
                <a:ea typeface="ＭＳ 明朝" charset="-128"/>
                <a:cs typeface="Times New Roman" charset="0"/>
              </a:rPr>
              <a:t>audiovisual, digital, </a:t>
            </a:r>
            <a:r>
              <a:rPr lang="en-US" sz="1600" dirty="0" err="1" smtClean="0">
                <a:latin typeface="Calibri" charset="0"/>
                <a:ea typeface="ＭＳ 明朝" charset="-128"/>
                <a:cs typeface="Times New Roman" charset="0"/>
              </a:rPr>
              <a:t>kinestetik</a:t>
            </a:r>
            <a:r>
              <a:rPr lang="en-US" sz="1600" dirty="0" smtClean="0">
                <a:latin typeface="Calibri" charset="0"/>
                <a:ea typeface="ＭＳ 明朝" charset="-128"/>
                <a:cs typeface="Times New Roman" charset="0"/>
              </a:rPr>
              <a:t> </a:t>
            </a:r>
            <a:r>
              <a:rPr lang="en-US" sz="1600" dirty="0" err="1">
                <a:latin typeface="Calibri" charset="0"/>
                <a:ea typeface="ＭＳ 明朝" charset="-128"/>
                <a:cs typeface="Times New Roman" charset="0"/>
              </a:rPr>
              <a:t>dsb</a:t>
            </a:r>
            <a:r>
              <a:rPr lang="en-US" sz="1600" dirty="0">
                <a:latin typeface="Calibri" charset="0"/>
                <a:ea typeface="ＭＳ 明朝" charset="-128"/>
                <a:cs typeface="Times New Roman" charset="0"/>
              </a:rPr>
              <a:t>.</a:t>
            </a:r>
            <a:endParaRPr lang="en-ID" sz="1600" dirty="0">
              <a:effectLst/>
              <a:latin typeface="Calibri" charset="0"/>
              <a:ea typeface="ＭＳ 明朝" charset="-128"/>
              <a:cs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93565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513226" cy="1241367"/>
          </a:xfrm>
        </p:spPr>
        <p:txBody>
          <a:bodyPr>
            <a:normAutofit fontScale="90000"/>
          </a:bodyPr>
          <a:lstStyle/>
          <a:p>
            <a:r>
              <a:rPr lang="en-US" i="1" dirty="0"/>
              <a:t>CHECKLIST</a:t>
            </a:r>
            <a:r>
              <a:rPr lang="en-US" dirty="0"/>
              <a:t> RPP BERMUATAN </a:t>
            </a:r>
            <a:r>
              <a:rPr lang="en-US" dirty="0" smtClean="0"/>
              <a:t>LITERASI (2)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1116773256"/>
              </p:ext>
            </p:extLst>
          </p:nvPr>
        </p:nvGraphicFramePr>
        <p:xfrm>
          <a:off x="457200" y="1524316"/>
          <a:ext cx="8027232" cy="49109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61768"/>
                <a:gridCol w="5070525"/>
                <a:gridCol w="947118"/>
                <a:gridCol w="1347821"/>
              </a:tblGrid>
              <a:tr h="53067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NO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DESKRIPSI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ADA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R="200660" algn="ctr"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BELUM ADA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65336">
                <a:tc rowSpan="7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B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 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 err="1">
                          <a:effectLst/>
                        </a:rPr>
                        <a:t>Kompetensi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resperesentasi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multimoda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8073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1. </a:t>
                      </a:r>
                      <a:r>
                        <a:rPr lang="en-ID" sz="1800" dirty="0" err="1">
                          <a:effectLst/>
                        </a:rPr>
                        <a:t>menggunakan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fitur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khusus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representasi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untuk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mendukung</a:t>
                      </a:r>
                      <a:r>
                        <a:rPr lang="en-ID" sz="1800" dirty="0">
                          <a:effectLst/>
                        </a:rPr>
                        <a:t> claim, inference, dan </a:t>
                      </a:r>
                      <a:r>
                        <a:rPr lang="en-ID" sz="1800" dirty="0" err="1">
                          <a:effectLst/>
                        </a:rPr>
                        <a:t>prediksi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389744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2. </a:t>
                      </a:r>
                      <a:r>
                        <a:rPr lang="en-ID" sz="1800" dirty="0" err="1">
                          <a:effectLst/>
                        </a:rPr>
                        <a:t>mengubah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dari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satu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moda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ke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moda</a:t>
                      </a:r>
                      <a:r>
                        <a:rPr lang="en-ID" sz="1800" dirty="0">
                          <a:effectLst/>
                        </a:rPr>
                        <a:t> yang lain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265336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3. </a:t>
                      </a:r>
                      <a:r>
                        <a:rPr lang="en-ID" sz="1800" dirty="0" err="1">
                          <a:effectLst/>
                        </a:rPr>
                        <a:t>menjelaskan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keterkaitan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antarmoda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960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4. </a:t>
                      </a:r>
                      <a:r>
                        <a:rPr lang="en-ID" sz="1800" dirty="0" err="1">
                          <a:effectLst/>
                        </a:rPr>
                        <a:t>memerikan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bagaimana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representasi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berbeda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menjelaskan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fenomena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sama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dengan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cara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berbeda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796007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5. </a:t>
                      </a:r>
                      <a:r>
                        <a:rPr lang="en-ID" sz="1800" dirty="0" err="1">
                          <a:effectLst/>
                        </a:rPr>
                        <a:t>memilih</a:t>
                      </a:r>
                      <a:r>
                        <a:rPr lang="en-ID" sz="1800" dirty="0">
                          <a:effectLst/>
                        </a:rPr>
                        <a:t>, </a:t>
                      </a:r>
                      <a:r>
                        <a:rPr lang="en-ID" sz="1800" dirty="0" err="1">
                          <a:effectLst/>
                        </a:rPr>
                        <a:t>mengombinasikan</a:t>
                      </a:r>
                      <a:r>
                        <a:rPr lang="en-ID" sz="1800" dirty="0">
                          <a:effectLst/>
                        </a:rPr>
                        <a:t>, dan/</a:t>
                      </a:r>
                      <a:r>
                        <a:rPr lang="en-ID" sz="1800" dirty="0" err="1">
                          <a:effectLst/>
                        </a:rPr>
                        <a:t>atau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menghasilkan</a:t>
                      </a:r>
                      <a:r>
                        <a:rPr lang="en-ID" sz="1800" dirty="0">
                          <a:effectLst/>
                        </a:rPr>
                        <a:t> yang </a:t>
                      </a:r>
                      <a:r>
                        <a:rPr lang="en-ID" sz="1800" dirty="0" err="1">
                          <a:effectLst/>
                        </a:rPr>
                        <a:t>standar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nonstandar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untuk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mengomunikasikan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konsep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tertentu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  <a:tr h="1061341">
                <a:tc vMerge="1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800" dirty="0">
                          <a:effectLst/>
                        </a:rPr>
                        <a:t>6. </a:t>
                      </a:r>
                      <a:r>
                        <a:rPr lang="en-ID" sz="1800" dirty="0" err="1">
                          <a:effectLst/>
                        </a:rPr>
                        <a:t>mengevaluasi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representasi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multimoda</a:t>
                      </a:r>
                      <a:r>
                        <a:rPr lang="en-ID" sz="1800" dirty="0">
                          <a:effectLst/>
                        </a:rPr>
                        <a:t> dan </a:t>
                      </a:r>
                      <a:r>
                        <a:rPr lang="en-ID" sz="1800" dirty="0" err="1">
                          <a:effectLst/>
                        </a:rPr>
                        <a:t>menjelaskan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mengapa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satu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representasi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lebih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efektif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daripada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representasi</a:t>
                      </a:r>
                      <a:r>
                        <a:rPr lang="en-ID" sz="1800" dirty="0">
                          <a:effectLst/>
                        </a:rPr>
                        <a:t> lain </a:t>
                      </a:r>
                      <a:r>
                        <a:rPr lang="en-ID" sz="1800" dirty="0" err="1">
                          <a:effectLst/>
                        </a:rPr>
                        <a:t>untuk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tujuan</a:t>
                      </a:r>
                      <a:r>
                        <a:rPr lang="en-ID" sz="1800" dirty="0">
                          <a:effectLst/>
                        </a:rPr>
                        <a:t> </a:t>
                      </a:r>
                      <a:r>
                        <a:rPr lang="en-ID" sz="1800" dirty="0" err="1">
                          <a:effectLst/>
                        </a:rPr>
                        <a:t>tertentu</a:t>
                      </a:r>
                      <a:endParaRPr lang="en-ID" sz="18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>
                          <a:effectLst/>
                        </a:rPr>
                        <a:t> </a:t>
                      </a:r>
                      <a:endParaRPr lang="en-ID" sz="120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ID" sz="1200" dirty="0">
                          <a:effectLst/>
                        </a:rPr>
                        <a:t> </a:t>
                      </a:r>
                      <a:endParaRPr lang="en-ID" sz="1200" dirty="0">
                        <a:effectLst/>
                        <a:latin typeface="Calibri" charset="0"/>
                        <a:ea typeface="ＭＳ 明朝" charset="-128"/>
                        <a:cs typeface="Times New Roman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59001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7371" y="1923461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id-ID" sz="8800" b="1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Freestyle Script" panose="030804020302050B0404" pitchFamily="66" charset="0"/>
              </a:rPr>
              <a:t>TERIMA KASIH</a:t>
            </a:r>
            <a:endParaRPr lang="id-ID" sz="8800" b="1" dirty="0">
              <a:solidFill>
                <a:schemeClr val="accent3">
                  <a:lumMod val="40000"/>
                  <a:lumOff val="60000"/>
                </a:schemeClr>
              </a:solidFill>
              <a:latin typeface="Freestyle Script" panose="030804020302050B04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729649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alphaModFix amt="75000"/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LITERASI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247849295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2269582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INDIKATOR LITERASI (</a:t>
            </a:r>
            <a:r>
              <a:rPr lang="en-US" dirty="0" err="1" smtClean="0"/>
              <a:t>multiliterasi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en-US" dirty="0" smtClean="0"/>
              <a:t>Baca </a:t>
            </a:r>
            <a:r>
              <a:rPr lang="en-US" dirty="0" err="1" smtClean="0"/>
              <a:t>Tulis</a:t>
            </a:r>
            <a:r>
              <a:rPr lang="en-US" dirty="0" smtClean="0"/>
              <a:t> &gt; lima </a:t>
            </a: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berbahasa</a:t>
            </a:r>
            <a:r>
              <a:rPr lang="en-US" dirty="0" smtClean="0"/>
              <a:t> dan </a:t>
            </a:r>
            <a:r>
              <a:rPr lang="en-US" dirty="0" err="1" smtClean="0"/>
              <a:t>menghitung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Matematika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Sains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smtClean="0"/>
              <a:t>TIK</a:t>
            </a:r>
          </a:p>
          <a:p>
            <a:pPr marL="457200" indent="-457200">
              <a:buAutoNum type="arabicPeriod"/>
            </a:pPr>
            <a:r>
              <a:rPr lang="en-US" dirty="0" err="1" smtClean="0"/>
              <a:t>Keuangan</a:t>
            </a:r>
            <a:endParaRPr lang="en-US" dirty="0" smtClean="0"/>
          </a:p>
          <a:p>
            <a:pPr marL="457200" indent="-457200">
              <a:buAutoNum type="arabicPeriod"/>
            </a:pPr>
            <a:r>
              <a:rPr lang="en-US" dirty="0" err="1" smtClean="0"/>
              <a:t>Kebudayaan</a:t>
            </a:r>
            <a:r>
              <a:rPr lang="en-US" dirty="0" smtClean="0"/>
              <a:t> dan </a:t>
            </a:r>
            <a:r>
              <a:rPr lang="en-US" dirty="0" err="1" smtClean="0"/>
              <a:t>Kewarganegaraan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xmlns="" val="36723729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0176"/>
            <a:ext cx="5791200" cy="1371600"/>
          </a:xfrm>
        </p:spPr>
        <p:txBody>
          <a:bodyPr>
            <a:normAutofit fontScale="90000"/>
          </a:bodyPr>
          <a:lstStyle/>
          <a:p>
            <a:r>
              <a:rPr lang="en-US" dirty="0"/>
              <a:t>INDIKATOR LITERASI (</a:t>
            </a:r>
            <a:r>
              <a:rPr lang="en-US" dirty="0" err="1"/>
              <a:t>multiliterasi</a:t>
            </a:r>
            <a:r>
              <a:rPr lang="en-US" dirty="0" smtClean="0"/>
              <a:t>)</a:t>
            </a:r>
            <a:br>
              <a:rPr lang="en-US" dirty="0" smtClean="0"/>
            </a:br>
            <a:r>
              <a:rPr lang="en-US" dirty="0" smtClean="0"/>
              <a:t>TAMBAHAN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AutoNum type="arabicPeriod"/>
            </a:pP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Kesehatan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/>
              <a:t>Keselamatan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Jalan</a:t>
            </a:r>
            <a:r>
              <a:rPr lang="en-US" dirty="0" smtClean="0"/>
              <a:t>, </a:t>
            </a:r>
            <a:r>
              <a:rPr lang="en-US" dirty="0" err="1" smtClean="0"/>
              <a:t>mitigasi</a:t>
            </a:r>
            <a:r>
              <a:rPr lang="en-US" dirty="0" smtClean="0"/>
              <a:t> </a:t>
            </a:r>
            <a:r>
              <a:rPr lang="en-US" dirty="0" err="1" smtClean="0"/>
              <a:t>bencana</a:t>
            </a:r>
            <a:r>
              <a:rPr lang="en-US" dirty="0" smtClean="0"/>
              <a:t>)</a:t>
            </a:r>
            <a:endParaRPr lang="en-US" dirty="0"/>
          </a:p>
          <a:p>
            <a:pPr marL="457200" indent="-457200">
              <a:buAutoNum type="arabicPeriod"/>
            </a:pPr>
            <a:r>
              <a:rPr lang="en-US" dirty="0" err="1" smtClean="0"/>
              <a:t>Kriminal</a:t>
            </a:r>
            <a:r>
              <a:rPr lang="en-US" dirty="0" smtClean="0"/>
              <a:t> (</a:t>
            </a:r>
            <a:r>
              <a:rPr lang="en-US" dirty="0" err="1" smtClean="0"/>
              <a:t>menuju</a:t>
            </a:r>
            <a:r>
              <a:rPr lang="en-US" dirty="0" smtClean="0"/>
              <a:t> </a:t>
            </a:r>
            <a:r>
              <a:rPr lang="en-US" dirty="0" err="1" smtClean="0"/>
              <a:t>sekolah</a:t>
            </a:r>
            <a:r>
              <a:rPr lang="en-US" dirty="0" smtClean="0"/>
              <a:t> </a:t>
            </a:r>
            <a:r>
              <a:rPr lang="en-US" dirty="0" err="1" smtClean="0"/>
              <a:t>aman</a:t>
            </a:r>
            <a:r>
              <a:rPr lang="en-US" dirty="0" smtClean="0"/>
              <a:t>)</a:t>
            </a:r>
          </a:p>
          <a:p>
            <a:pPr marL="457200" indent="-457200">
              <a:buAutoNum type="arabicPeriod"/>
            </a:pPr>
            <a:r>
              <a:rPr lang="en-US" dirty="0" smtClean="0"/>
              <a:t>Gestures</a:t>
            </a:r>
            <a:endParaRPr lang="mr-IN" dirty="0" smtClean="0"/>
          </a:p>
          <a:p>
            <a:pPr marL="457200" indent="-457200">
              <a:buAutoNum type="arabicPeriod"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929640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95600" y="3200400"/>
            <a:ext cx="5981700" cy="2933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4" name="TextBox 23"/>
          <p:cNvSpPr txBox="1"/>
          <p:nvPr/>
        </p:nvSpPr>
        <p:spPr>
          <a:xfrm>
            <a:off x="3429000" y="5257800"/>
            <a:ext cx="134312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</a:t>
            </a:r>
          </a:p>
          <a:p>
            <a:pPr algn="ctr"/>
            <a:r>
              <a:rPr lang="en-US" b="1" dirty="0"/>
              <a:t>Pembiasaan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7010400" y="3276600"/>
            <a:ext cx="150316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III</a:t>
            </a:r>
          </a:p>
          <a:p>
            <a:pPr algn="ctr"/>
            <a:r>
              <a:rPr lang="en-US" b="1" dirty="0"/>
              <a:t>Pembelajaran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5029703" y="4343400"/>
            <a:ext cx="16556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b="1" dirty="0"/>
              <a:t>II</a:t>
            </a:r>
          </a:p>
          <a:p>
            <a:pPr algn="ctr"/>
            <a:r>
              <a:rPr lang="en-US" b="1" dirty="0"/>
              <a:t>Pengembangan</a:t>
            </a:r>
          </a:p>
        </p:txBody>
      </p:sp>
      <p:sp>
        <p:nvSpPr>
          <p:cNvPr id="32" name="Title 1"/>
          <p:cNvSpPr>
            <a:spLocks noGrp="1"/>
          </p:cNvSpPr>
          <p:nvPr>
            <p:ph type="title"/>
          </p:nvPr>
        </p:nvSpPr>
        <p:spPr>
          <a:xfrm>
            <a:off x="1066800" y="27432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en-US" b="1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tiga</a:t>
            </a:r>
            <a:r>
              <a:rPr lang="en-US" b="1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b="1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Tahapan Pelaksanaan Literasi Sekolah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406902" y="1589782"/>
            <a:ext cx="3611566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Meningkatkan kemampuan literasi di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semua mata pelajaran: menggunakan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 pengayaan dan strategi</a:t>
            </a:r>
          </a:p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membaca di semua mata pelajaran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352800" y="2257961"/>
            <a:ext cx="18288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Meningkatkan kemampuan literasi melalui kegiatan menanggapi buku pengayaan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219200" y="3951982"/>
            <a:ext cx="2286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Penumbuhan minat baca melalui kegiatan 15 menit membaca (Permendikbud 23/2015)</a:t>
            </a:r>
          </a:p>
        </p:txBody>
      </p:sp>
      <p:cxnSp>
        <p:nvCxnSpPr>
          <p:cNvPr id="11" name="Straight Connector 10"/>
          <p:cNvCxnSpPr/>
          <p:nvPr/>
        </p:nvCxnSpPr>
        <p:spPr>
          <a:xfrm>
            <a:off x="4419600" y="3505200"/>
            <a:ext cx="1143000" cy="68580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7001021" y="2703341"/>
            <a:ext cx="999979" cy="57325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endCxn id="24" idx="1"/>
          </p:cNvCxnSpPr>
          <p:nvPr/>
        </p:nvCxnSpPr>
        <p:spPr>
          <a:xfrm>
            <a:off x="2438400" y="5029200"/>
            <a:ext cx="990600" cy="55176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4268235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32" grpId="0"/>
      <p:bldP spid="8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implementasi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384085196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620394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PERSIAPAN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xmlns="" val="808668073"/>
              </p:ext>
            </p:extLst>
          </p:nvPr>
        </p:nvGraphicFramePr>
        <p:xfrm>
          <a:off x="457200" y="1752600"/>
          <a:ext cx="76200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xmlns="" val="1443676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PEMBIASAAN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>
            <a:norm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Membaca </a:t>
            </a:r>
            <a:r>
              <a:rPr lang="id-ID" sz="2400" dirty="0"/>
              <a:t>buku non </a:t>
            </a:r>
            <a:r>
              <a:rPr lang="id-ID" sz="2400" dirty="0" smtClean="0"/>
              <a:t>pelajaran selama </a:t>
            </a:r>
            <a:r>
              <a:rPr lang="id-ID" sz="2400" dirty="0"/>
              <a:t>15 menit sebelum pembelajaran </a:t>
            </a:r>
            <a:r>
              <a:rPr lang="id-ID" sz="2400" dirty="0" smtClean="0"/>
              <a:t>dimulai.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/>
              <a:t>Hasil kegiatan membaca dituliskan ke dalam jurnal harian GLS</a:t>
            </a:r>
          </a:p>
          <a:p>
            <a:r>
              <a:rPr lang="id-ID" sz="2400" dirty="0" smtClean="0"/>
              <a:t>    Contoh format : </a:t>
            </a:r>
            <a:r>
              <a:rPr lang="id-ID" sz="2400" dirty="0" smtClean="0">
                <a:hlinkClick r:id="rId4" action="ppaction://hlinkfile"/>
              </a:rPr>
              <a:t>Format Jurnal.doc</a:t>
            </a:r>
            <a:endParaRPr lang="id-ID" sz="2400" dirty="0" smtClean="0"/>
          </a:p>
          <a:p>
            <a:r>
              <a:rPr lang="id-ID" sz="2400" dirty="0" smtClean="0"/>
              <a:t>Cara pengisian format</a:t>
            </a:r>
          </a:p>
          <a:p>
            <a:r>
              <a:rPr lang="id-ID" sz="2400" dirty="0" smtClean="0"/>
              <a:t>Setelah membaca siswa menulis resume dan diberikan paraf oleh guru</a:t>
            </a:r>
          </a:p>
          <a:p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3878671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75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PENGEMBANGAN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>
            <a:normAutofit lnSpcReduction="10000"/>
          </a:bodyPr>
          <a:lstStyle/>
          <a:p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Tahap pengembangan dalam literasi adalah k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egiatan</a:t>
            </a:r>
            <a:r>
              <a:rPr lang="en-US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menanggapi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buku</a:t>
            </a:r>
            <a:r>
              <a:rPr lang="en-US" sz="2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</a:t>
            </a:r>
            <a:r>
              <a:rPr lang="en-US" sz="2400" dirty="0" err="1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pengayaan</a:t>
            </a:r>
            <a:endParaRPr lang="id-ID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Kegiatan-kegiatan tersebut antara lain :</a:t>
            </a:r>
          </a:p>
          <a:p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Memberikan tanggapan dalam bentuk komentar, resensi, esai terhadap buku yang telah selesai dibaca ke dalam </a:t>
            </a: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  <a:hlinkClick r:id="rId3" action="ppaction://hlinkfile"/>
              </a:rPr>
              <a:t>JURNAL MEMBACA TAHAP PENGEMBANGAN.docx</a:t>
            </a:r>
            <a:endParaRPr lang="id-ID" sz="2400" dirty="0" smtClean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Bedah buku</a:t>
            </a:r>
          </a:p>
          <a:p>
            <a:pPr marL="457200" indent="-457200"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Reading contest</a:t>
            </a:r>
          </a:p>
          <a:p>
            <a:pPr marL="457200" indent="-457200">
              <a:buAutoNum type="arabicPeriod"/>
            </a:pPr>
            <a:r>
              <a:rPr lang="id-ID" sz="2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Menulis cerpen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xmlns="" val="2832683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1256</TotalTime>
  <Words>461</Words>
  <Application>Microsoft Office PowerPoint</Application>
  <PresentationFormat>On-screen Show (4:3)</PresentationFormat>
  <Paragraphs>159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Essential</vt:lpstr>
      <vt:lpstr>LITERASI DALAM PEMBELAJARAN di  sekolah MENENGAH ATAS</vt:lpstr>
      <vt:lpstr>LITERASI</vt:lpstr>
      <vt:lpstr>INDIKATOR LITERASI (multiliterasi)</vt:lpstr>
      <vt:lpstr>INDIKATOR LITERASI (multiliterasi) TAMBAHAN </vt:lpstr>
      <vt:lpstr>tiga Tahapan Pelaksanaan Literasi Sekolah</vt:lpstr>
      <vt:lpstr> implementasi</vt:lpstr>
      <vt:lpstr>PERSIAPAN </vt:lpstr>
      <vt:lpstr>PEMBIASAAN </vt:lpstr>
      <vt:lpstr>PENGEMBANGAN </vt:lpstr>
      <vt:lpstr>APA ITU TEKS?</vt:lpstr>
      <vt:lpstr>Strategi literasi dalam pembelajaran</vt:lpstr>
      <vt:lpstr>RPP</vt:lpstr>
      <vt:lpstr>CHECKLIST RPP BERMUATAN LITERASI (1)</vt:lpstr>
      <vt:lpstr>CHECKLIST RPP BERMUATAN LITERASI (2)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LITERASI DALAM PEMBELAJARAN DI SMP</dc:title>
  <dc:creator>Pratiwi Retnaningdyah</dc:creator>
  <cp:lastModifiedBy>Lenovo</cp:lastModifiedBy>
  <cp:revision>88</cp:revision>
  <cp:lastPrinted>2017-02-09T06:12:04Z</cp:lastPrinted>
  <dcterms:created xsi:type="dcterms:W3CDTF">2017-01-30T04:11:34Z</dcterms:created>
  <dcterms:modified xsi:type="dcterms:W3CDTF">2017-05-15T04:57:58Z</dcterms:modified>
</cp:coreProperties>
</file>